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40"/>
  </p:notesMasterIdLst>
  <p:sldIdLst>
    <p:sldId id="256" r:id="rId3"/>
    <p:sldId id="259" r:id="rId4"/>
    <p:sldId id="265" r:id="rId5"/>
    <p:sldId id="261" r:id="rId6"/>
    <p:sldId id="263" r:id="rId7"/>
    <p:sldId id="262" r:id="rId8"/>
    <p:sldId id="282" r:id="rId9"/>
    <p:sldId id="264" r:id="rId10"/>
    <p:sldId id="257" r:id="rId11"/>
    <p:sldId id="295" r:id="rId12"/>
    <p:sldId id="296" r:id="rId13"/>
    <p:sldId id="277" r:id="rId14"/>
    <p:sldId id="280" r:id="rId15"/>
    <p:sldId id="267" r:id="rId16"/>
    <p:sldId id="274" r:id="rId17"/>
    <p:sldId id="268" r:id="rId18"/>
    <p:sldId id="260" r:id="rId19"/>
    <p:sldId id="266" r:id="rId20"/>
    <p:sldId id="269" r:id="rId21"/>
    <p:sldId id="270" r:id="rId22"/>
    <p:sldId id="271" r:id="rId23"/>
    <p:sldId id="272" r:id="rId24"/>
    <p:sldId id="273" r:id="rId25"/>
    <p:sldId id="283" r:id="rId26"/>
    <p:sldId id="275" r:id="rId27"/>
    <p:sldId id="276" r:id="rId28"/>
    <p:sldId id="278" r:id="rId29"/>
    <p:sldId id="279" r:id="rId30"/>
    <p:sldId id="281" r:id="rId31"/>
    <p:sldId id="284" r:id="rId32"/>
    <p:sldId id="285" r:id="rId33"/>
    <p:sldId id="286" r:id="rId34"/>
    <p:sldId id="287" r:id="rId35"/>
    <p:sldId id="288" r:id="rId36"/>
    <p:sldId id="289" r:id="rId37"/>
    <p:sldId id="290" r:id="rId38"/>
    <p:sldId id="294"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CCB094-F330-450E-BA0B-7104183B9A49}">
  <a:tblStyle styleId="{96CCB094-F330-450E-BA0B-7104183B9A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188"/>
    <p:restoredTop sz="94689"/>
  </p:normalViewPr>
  <p:slideViewPr>
    <p:cSldViewPr snapToGrid="0">
      <p:cViewPr varScale="1">
        <p:scale>
          <a:sx n="209" d="100"/>
          <a:sy n="209"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20c5da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20c5d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6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20c5da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20c5d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42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196d4d0dd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196d4d0dd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196d4d0dd9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196d4d0dd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9685e331d_0_17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9685e331d_0_17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96d4d0dd9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96d4d0dd9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9685e331d_0_17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9685e331d_0_17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20c5dacb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20c5dacb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96d4d0dd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96d4d0dd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96d4d0dd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96d4d0dd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96d4d0dd9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96d4d0dd9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9685e331d_0_17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19685e331d_0_17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9685e331d_0_17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9685e331d_0_17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96d4d0dd9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96d4d0dd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58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19685e331d_0_17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19685e331d_0_17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96d4d0dd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196d4d0dd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9685e331d_0_17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9685e331d_0_17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196d4d0dd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196d4d0dd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196d4d0dd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196d4d0dd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96d4d0dd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196d4d0dd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19685e331d_0_17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19685e331d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96d4d0dd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196d4d0dd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196d4d0dd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196d4d0dd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19685e331d_0_17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19685e331d_0_17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196d4d0dd9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196d4d0dd9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196d4d0dd9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196d4d0dd9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196d4d0dd9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196d4d0dd9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19685e331d_0_8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19685e331d_0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96d4d0dd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196d4d0dd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96d4d0dd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196d4d0dd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9685e331d_0_17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9685e331d_0_17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607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1d5c2b6de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1d5c2b6d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20c5dacb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d20c5dacb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20c5da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20c5d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032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37999" y="1010498"/>
            <a:ext cx="6468000" cy="184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2464116" y="3184649"/>
            <a:ext cx="4213200" cy="33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2"/>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 name="Google Shape;15;p2"/>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6" name="Google Shape;16;p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8">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4"/>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16" name="Google Shape;116;p1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17" name="Google Shape;117;p1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8" name="Google Shape;118;p1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19" name="Google Shape;119;p14"/>
          <p:cNvSpPr txBox="1">
            <a:spLocks noGrp="1"/>
          </p:cNvSpPr>
          <p:nvPr>
            <p:ph type="title"/>
          </p:nvPr>
        </p:nvSpPr>
        <p:spPr>
          <a:xfrm>
            <a:off x="2905609" y="3153844"/>
            <a:ext cx="3330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20" name="Google Shape;120;p14"/>
          <p:cNvSpPr txBox="1">
            <a:spLocks noGrp="1"/>
          </p:cNvSpPr>
          <p:nvPr>
            <p:ph type="subTitle" idx="3"/>
          </p:nvPr>
        </p:nvSpPr>
        <p:spPr>
          <a:xfrm>
            <a:off x="1973550" y="1015439"/>
            <a:ext cx="5196900" cy="178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BLANK_1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5"/>
          <p:cNvSpPr/>
          <p:nvPr/>
        </p:nvSpPr>
        <p:spPr>
          <a:xfrm rot="-9307502">
            <a:off x="4083576" y="-1422744"/>
            <a:ext cx="5772640" cy="577264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24" name="Google Shape;124;p1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25" name="Google Shape;125;p1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1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7" name="Google Shape;127;p1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8" name="Google Shape;128;p15"/>
          <p:cNvSpPr txBox="1">
            <a:spLocks noGrp="1"/>
          </p:cNvSpPr>
          <p:nvPr>
            <p:ph type="subTitle" idx="3"/>
          </p:nvPr>
        </p:nvSpPr>
        <p:spPr>
          <a:xfrm>
            <a:off x="1924825" y="1965824"/>
            <a:ext cx="27102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15"/>
          <p:cNvSpPr txBox="1">
            <a:spLocks noGrp="1"/>
          </p:cNvSpPr>
          <p:nvPr>
            <p:ph type="subTitle" idx="4"/>
          </p:nvPr>
        </p:nvSpPr>
        <p:spPr>
          <a:xfrm>
            <a:off x="1924826" y="1572225"/>
            <a:ext cx="271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30" name="Google Shape;130;p15"/>
          <p:cNvSpPr txBox="1">
            <a:spLocks noGrp="1"/>
          </p:cNvSpPr>
          <p:nvPr>
            <p:ph type="subTitle" idx="5"/>
          </p:nvPr>
        </p:nvSpPr>
        <p:spPr>
          <a:xfrm>
            <a:off x="1924825" y="3213463"/>
            <a:ext cx="27102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5"/>
          <p:cNvSpPr txBox="1">
            <a:spLocks noGrp="1"/>
          </p:cNvSpPr>
          <p:nvPr>
            <p:ph type="subTitle" idx="6"/>
          </p:nvPr>
        </p:nvSpPr>
        <p:spPr>
          <a:xfrm>
            <a:off x="1924826" y="2819869"/>
            <a:ext cx="271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BLANK_17">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6"/>
          <p:cNvSpPr/>
          <p:nvPr/>
        </p:nvSpPr>
        <p:spPr>
          <a:xfrm rot="-8320963" flipH="1">
            <a:off x="-713761" y="1910676"/>
            <a:ext cx="4603862" cy="4603862"/>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35" name="Google Shape;135;p1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36" name="Google Shape;136;p1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7" name="Google Shape;137;p1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38" name="Google Shape;138;p1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16"/>
          <p:cNvSpPr txBox="1">
            <a:spLocks noGrp="1"/>
          </p:cNvSpPr>
          <p:nvPr>
            <p:ph type="title" idx="3"/>
          </p:nvPr>
        </p:nvSpPr>
        <p:spPr>
          <a:xfrm>
            <a:off x="1547950" y="1576996"/>
            <a:ext cx="2903100" cy="37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16"/>
          <p:cNvSpPr txBox="1">
            <a:spLocks noGrp="1"/>
          </p:cNvSpPr>
          <p:nvPr>
            <p:ph type="subTitle" idx="4"/>
          </p:nvPr>
        </p:nvSpPr>
        <p:spPr>
          <a:xfrm>
            <a:off x="1547950" y="1954276"/>
            <a:ext cx="2903100" cy="74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6"/>
          <p:cNvSpPr txBox="1">
            <a:spLocks noGrp="1"/>
          </p:cNvSpPr>
          <p:nvPr>
            <p:ph type="title" idx="5"/>
          </p:nvPr>
        </p:nvSpPr>
        <p:spPr>
          <a:xfrm>
            <a:off x="4692950" y="2924422"/>
            <a:ext cx="2903100" cy="372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6"/>
          <p:cNvSpPr txBox="1">
            <a:spLocks noGrp="1"/>
          </p:cNvSpPr>
          <p:nvPr>
            <p:ph type="subTitle" idx="6"/>
          </p:nvPr>
        </p:nvSpPr>
        <p:spPr>
          <a:xfrm>
            <a:off x="4692950" y="3301702"/>
            <a:ext cx="2903100" cy="74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BLANK_15">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17"/>
          <p:cNvSpPr/>
          <p:nvPr/>
        </p:nvSpPr>
        <p:spPr>
          <a:xfrm rot="-7618588">
            <a:off x="5402485" y="-183540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47" name="Google Shape;147;p1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8" name="Google Shape;148;p1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49" name="Google Shape;149;p1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0" name="Google Shape;150;p17"/>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51" name="Google Shape;151;p17"/>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BLANK_18">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9"/>
          <p:cNvSpPr/>
          <p:nvPr/>
        </p:nvSpPr>
        <p:spPr>
          <a:xfrm rot="-2161599" flipH="1">
            <a:off x="-1871217" y="-1507659"/>
            <a:ext cx="3498019" cy="3497842"/>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69" name="Google Shape;169;p1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70" name="Google Shape;170;p1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1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72" name="Google Shape;172;p19"/>
          <p:cNvSpPr txBox="1">
            <a:spLocks noGrp="1"/>
          </p:cNvSpPr>
          <p:nvPr>
            <p:ph type="subTitle" idx="3"/>
          </p:nvPr>
        </p:nvSpPr>
        <p:spPr>
          <a:xfrm>
            <a:off x="5220200" y="1803304"/>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9"/>
          <p:cNvSpPr txBox="1">
            <a:spLocks noGrp="1"/>
          </p:cNvSpPr>
          <p:nvPr>
            <p:ph type="title"/>
          </p:nvPr>
        </p:nvSpPr>
        <p:spPr>
          <a:xfrm>
            <a:off x="5220200" y="1401875"/>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4" name="Google Shape;174;p19"/>
          <p:cNvSpPr txBox="1">
            <a:spLocks noGrp="1"/>
          </p:cNvSpPr>
          <p:nvPr>
            <p:ph type="title" idx="4" hasCustomPrompt="1"/>
          </p:nvPr>
        </p:nvSpPr>
        <p:spPr>
          <a:xfrm>
            <a:off x="4277325" y="1401856"/>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5" name="Google Shape;175;p19"/>
          <p:cNvSpPr txBox="1">
            <a:spLocks noGrp="1"/>
          </p:cNvSpPr>
          <p:nvPr>
            <p:ph type="subTitle" idx="5"/>
          </p:nvPr>
        </p:nvSpPr>
        <p:spPr>
          <a:xfrm>
            <a:off x="5220200" y="2853058"/>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9"/>
          <p:cNvSpPr txBox="1">
            <a:spLocks noGrp="1"/>
          </p:cNvSpPr>
          <p:nvPr>
            <p:ph type="title" idx="6"/>
          </p:nvPr>
        </p:nvSpPr>
        <p:spPr>
          <a:xfrm>
            <a:off x="5220200" y="2451627"/>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7" name="Google Shape;177;p19"/>
          <p:cNvSpPr txBox="1">
            <a:spLocks noGrp="1"/>
          </p:cNvSpPr>
          <p:nvPr>
            <p:ph type="title" idx="7" hasCustomPrompt="1"/>
          </p:nvPr>
        </p:nvSpPr>
        <p:spPr>
          <a:xfrm>
            <a:off x="4277325" y="2451610"/>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8" name="Google Shape;178;p19"/>
          <p:cNvSpPr txBox="1">
            <a:spLocks noGrp="1"/>
          </p:cNvSpPr>
          <p:nvPr>
            <p:ph type="subTitle" idx="8"/>
          </p:nvPr>
        </p:nvSpPr>
        <p:spPr>
          <a:xfrm>
            <a:off x="5220200" y="3902813"/>
            <a:ext cx="3056400" cy="49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9"/>
          </p:nvPr>
        </p:nvSpPr>
        <p:spPr>
          <a:xfrm>
            <a:off x="5220200" y="3501376"/>
            <a:ext cx="16242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title" idx="13" hasCustomPrompt="1"/>
          </p:nvPr>
        </p:nvSpPr>
        <p:spPr>
          <a:xfrm>
            <a:off x="4277325" y="3501365"/>
            <a:ext cx="807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5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81" name="Google Shape;181;p19"/>
          <p:cNvSpPr txBox="1">
            <a:spLocks noGrp="1"/>
          </p:cNvSpPr>
          <p:nvPr>
            <p:ph type="title" idx="14"/>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6">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0"/>
          <p:cNvSpPr/>
          <p:nvPr/>
        </p:nvSpPr>
        <p:spPr>
          <a:xfrm rot="8698870" flipH="1">
            <a:off x="-1140220" y="-1484967"/>
            <a:ext cx="4621452" cy="4621452"/>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85" name="Google Shape;185;p20"/>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86" name="Google Shape;186;p2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7" name="Google Shape;187;p2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8" name="Google Shape;188;p2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 name="Google Shape;189;p20"/>
          <p:cNvSpPr txBox="1">
            <a:spLocks noGrp="1"/>
          </p:cNvSpPr>
          <p:nvPr>
            <p:ph type="subTitle" idx="3"/>
          </p:nvPr>
        </p:nvSpPr>
        <p:spPr>
          <a:xfrm>
            <a:off x="960576" y="2153825"/>
            <a:ext cx="2190300" cy="49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4"/>
          </p:nvPr>
        </p:nvSpPr>
        <p:spPr>
          <a:xfrm>
            <a:off x="960589" y="1704175"/>
            <a:ext cx="2190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1" name="Google Shape;191;p20"/>
          <p:cNvSpPr txBox="1">
            <a:spLocks noGrp="1"/>
          </p:cNvSpPr>
          <p:nvPr>
            <p:ph type="subTitle" idx="5"/>
          </p:nvPr>
        </p:nvSpPr>
        <p:spPr>
          <a:xfrm>
            <a:off x="5993124" y="2153825"/>
            <a:ext cx="2190300" cy="4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0"/>
          <p:cNvSpPr txBox="1">
            <a:spLocks noGrp="1"/>
          </p:cNvSpPr>
          <p:nvPr>
            <p:ph type="subTitle" idx="6"/>
          </p:nvPr>
        </p:nvSpPr>
        <p:spPr>
          <a:xfrm>
            <a:off x="5993117" y="1704175"/>
            <a:ext cx="2190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3" name="Google Shape;193;p20"/>
          <p:cNvSpPr txBox="1">
            <a:spLocks noGrp="1"/>
          </p:cNvSpPr>
          <p:nvPr>
            <p:ph type="subTitle" idx="7"/>
          </p:nvPr>
        </p:nvSpPr>
        <p:spPr>
          <a:xfrm>
            <a:off x="960576" y="3530525"/>
            <a:ext cx="2190300" cy="49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0"/>
          <p:cNvSpPr txBox="1">
            <a:spLocks noGrp="1"/>
          </p:cNvSpPr>
          <p:nvPr>
            <p:ph type="subTitle" idx="8"/>
          </p:nvPr>
        </p:nvSpPr>
        <p:spPr>
          <a:xfrm>
            <a:off x="960589" y="3080875"/>
            <a:ext cx="2190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5" name="Google Shape;195;p20"/>
          <p:cNvSpPr txBox="1">
            <a:spLocks noGrp="1"/>
          </p:cNvSpPr>
          <p:nvPr>
            <p:ph type="subTitle" idx="9"/>
          </p:nvPr>
        </p:nvSpPr>
        <p:spPr>
          <a:xfrm>
            <a:off x="5993124" y="3530525"/>
            <a:ext cx="2190300" cy="4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0"/>
          <p:cNvSpPr txBox="1">
            <a:spLocks noGrp="1"/>
          </p:cNvSpPr>
          <p:nvPr>
            <p:ph type="subTitle" idx="13"/>
          </p:nvPr>
        </p:nvSpPr>
        <p:spPr>
          <a:xfrm>
            <a:off x="5993117" y="3080875"/>
            <a:ext cx="2190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5">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1"/>
          <p:cNvSpPr/>
          <p:nvPr/>
        </p:nvSpPr>
        <p:spPr>
          <a:xfrm rot="-8590643" flipH="1">
            <a:off x="7212872" y="-1096737"/>
            <a:ext cx="3272101" cy="327210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00" name="Google Shape;200;p21"/>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01" name="Google Shape;201;p2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2" name="Google Shape;202;p2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03" name="Google Shape;203;p21"/>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4" name="Google Shape;204;p21"/>
          <p:cNvSpPr txBox="1">
            <a:spLocks noGrp="1"/>
          </p:cNvSpPr>
          <p:nvPr>
            <p:ph type="subTitle" idx="3"/>
          </p:nvPr>
        </p:nvSpPr>
        <p:spPr>
          <a:xfrm>
            <a:off x="873625"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4"/>
          </p:nvPr>
        </p:nvSpPr>
        <p:spPr>
          <a:xfrm>
            <a:off x="873625"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6" name="Google Shape;206;p21"/>
          <p:cNvSpPr txBox="1">
            <a:spLocks noGrp="1"/>
          </p:cNvSpPr>
          <p:nvPr>
            <p:ph type="subTitle" idx="5"/>
          </p:nvPr>
        </p:nvSpPr>
        <p:spPr>
          <a:xfrm>
            <a:off x="3479978"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6"/>
          </p:nvPr>
        </p:nvSpPr>
        <p:spPr>
          <a:xfrm>
            <a:off x="3479978"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8" name="Google Shape;208;p21"/>
          <p:cNvSpPr txBox="1">
            <a:spLocks noGrp="1"/>
          </p:cNvSpPr>
          <p:nvPr>
            <p:ph type="subTitle" idx="7"/>
          </p:nvPr>
        </p:nvSpPr>
        <p:spPr>
          <a:xfrm>
            <a:off x="6086325" y="2331862"/>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subTitle" idx="8"/>
          </p:nvPr>
        </p:nvSpPr>
        <p:spPr>
          <a:xfrm>
            <a:off x="6086325" y="1989475"/>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1"/>
          <p:cNvSpPr txBox="1">
            <a:spLocks noGrp="1"/>
          </p:cNvSpPr>
          <p:nvPr>
            <p:ph type="subTitle" idx="9"/>
          </p:nvPr>
        </p:nvSpPr>
        <p:spPr>
          <a:xfrm>
            <a:off x="873625"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subTitle" idx="13"/>
          </p:nvPr>
        </p:nvSpPr>
        <p:spPr>
          <a:xfrm>
            <a:off x="873625"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2" name="Google Shape;212;p21"/>
          <p:cNvSpPr txBox="1">
            <a:spLocks noGrp="1"/>
          </p:cNvSpPr>
          <p:nvPr>
            <p:ph type="subTitle" idx="14"/>
          </p:nvPr>
        </p:nvSpPr>
        <p:spPr>
          <a:xfrm>
            <a:off x="3479978"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subTitle" idx="15"/>
          </p:nvPr>
        </p:nvSpPr>
        <p:spPr>
          <a:xfrm>
            <a:off x="3479978"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4" name="Google Shape;214;p21"/>
          <p:cNvSpPr txBox="1">
            <a:spLocks noGrp="1"/>
          </p:cNvSpPr>
          <p:nvPr>
            <p:ph type="subTitle" idx="16"/>
          </p:nvPr>
        </p:nvSpPr>
        <p:spPr>
          <a:xfrm>
            <a:off x="6086325" y="3946838"/>
            <a:ext cx="2190300" cy="50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subTitle" idx="17"/>
          </p:nvPr>
        </p:nvSpPr>
        <p:spPr>
          <a:xfrm>
            <a:off x="6086325" y="3604499"/>
            <a:ext cx="2190300" cy="34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22"/>
          <p:cNvSpPr/>
          <p:nvPr/>
        </p:nvSpPr>
        <p:spPr>
          <a:xfrm rot="-7618577">
            <a:off x="5309991" y="-2272309"/>
            <a:ext cx="4782668" cy="4782668"/>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19" name="Google Shape;219;p2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20" name="Google Shape;220;p2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1" name="Google Shape;221;p2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2" name="Google Shape;222;p22"/>
          <p:cNvSpPr txBox="1">
            <a:spLocks noGrp="1"/>
          </p:cNvSpPr>
          <p:nvPr>
            <p:ph type="title" hasCustomPrompt="1"/>
          </p:nvPr>
        </p:nvSpPr>
        <p:spPr>
          <a:xfrm>
            <a:off x="2762080" y="2587624"/>
            <a:ext cx="36303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3" name="Google Shape;223;p22"/>
          <p:cNvSpPr txBox="1">
            <a:spLocks noGrp="1"/>
          </p:cNvSpPr>
          <p:nvPr>
            <p:ph type="subTitle" idx="3"/>
          </p:nvPr>
        </p:nvSpPr>
        <p:spPr>
          <a:xfrm>
            <a:off x="3004480" y="3553383"/>
            <a:ext cx="31455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4" name="Google Shape;224;p22"/>
          <p:cNvSpPr txBox="1">
            <a:spLocks noGrp="1"/>
          </p:cNvSpPr>
          <p:nvPr>
            <p:ph type="title" idx="4" hasCustomPrompt="1"/>
          </p:nvPr>
        </p:nvSpPr>
        <p:spPr>
          <a:xfrm>
            <a:off x="758555" y="657551"/>
            <a:ext cx="36318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5" name="Google Shape;225;p22"/>
          <p:cNvSpPr txBox="1">
            <a:spLocks noGrp="1"/>
          </p:cNvSpPr>
          <p:nvPr>
            <p:ph type="subTitle" idx="5"/>
          </p:nvPr>
        </p:nvSpPr>
        <p:spPr>
          <a:xfrm>
            <a:off x="1002305" y="1619632"/>
            <a:ext cx="31443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6" name="Google Shape;226;p22"/>
          <p:cNvSpPr txBox="1">
            <a:spLocks noGrp="1"/>
          </p:cNvSpPr>
          <p:nvPr>
            <p:ph type="title" idx="6" hasCustomPrompt="1"/>
          </p:nvPr>
        </p:nvSpPr>
        <p:spPr>
          <a:xfrm>
            <a:off x="4764105" y="657551"/>
            <a:ext cx="3631800" cy="7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7" name="Google Shape;227;p22"/>
          <p:cNvSpPr txBox="1">
            <a:spLocks noGrp="1"/>
          </p:cNvSpPr>
          <p:nvPr>
            <p:ph type="subTitle" idx="7"/>
          </p:nvPr>
        </p:nvSpPr>
        <p:spPr>
          <a:xfrm>
            <a:off x="5007855" y="1619632"/>
            <a:ext cx="3144300" cy="3075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BLANK_9">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3"/>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31" name="Google Shape;231;p2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32" name="Google Shape;232;p2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3" name="Google Shape;233;p2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34" name="Google Shape;234;p23"/>
          <p:cNvSpPr txBox="1">
            <a:spLocks noGrp="1"/>
          </p:cNvSpPr>
          <p:nvPr>
            <p:ph type="title"/>
          </p:nvPr>
        </p:nvSpPr>
        <p:spPr>
          <a:xfrm>
            <a:off x="5043426" y="1371816"/>
            <a:ext cx="2715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5" name="Google Shape;235;p23"/>
          <p:cNvSpPr txBox="1">
            <a:spLocks noGrp="1"/>
          </p:cNvSpPr>
          <p:nvPr>
            <p:ph type="subTitle" idx="3"/>
          </p:nvPr>
        </p:nvSpPr>
        <p:spPr>
          <a:xfrm>
            <a:off x="5043425" y="2062975"/>
            <a:ext cx="2715900" cy="117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1" name="Google Shape;21;p3"/>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784175" y="1067386"/>
            <a:ext cx="1027200" cy="77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3" name="Google Shape;23;p3"/>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25" name="Google Shape;25;p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BLANK_10">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24"/>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39" name="Google Shape;239;p2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40" name="Google Shape;240;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42" name="Google Shape;242;p24"/>
          <p:cNvSpPr txBox="1">
            <a:spLocks noGrp="1"/>
          </p:cNvSpPr>
          <p:nvPr>
            <p:ph type="title"/>
          </p:nvPr>
        </p:nvSpPr>
        <p:spPr>
          <a:xfrm>
            <a:off x="1154210" y="1372984"/>
            <a:ext cx="269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3" name="Google Shape;243;p24"/>
          <p:cNvSpPr txBox="1">
            <a:spLocks noGrp="1"/>
          </p:cNvSpPr>
          <p:nvPr>
            <p:ph type="subTitle" idx="3"/>
          </p:nvPr>
        </p:nvSpPr>
        <p:spPr>
          <a:xfrm>
            <a:off x="1154207" y="2061834"/>
            <a:ext cx="2698200" cy="117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rial" panose="020B0604020202020204" pitchFamily="34" charset="0"/>
              <a:buChar char="•"/>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BLANK_16">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25"/>
          <p:cNvSpPr/>
          <p:nvPr/>
        </p:nvSpPr>
        <p:spPr>
          <a:xfrm rot="1720310" flipH="1">
            <a:off x="5434280" y="-1488977"/>
            <a:ext cx="4828341" cy="4828077"/>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47" name="Google Shape;247;p2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48" name="Google Shape;248;p2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9" name="Google Shape;249;p2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50" name="Google Shape;250;p2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1" name="Google Shape;251;p25"/>
          <p:cNvSpPr txBox="1">
            <a:spLocks noGrp="1"/>
          </p:cNvSpPr>
          <p:nvPr>
            <p:ph type="subTitle" idx="3"/>
          </p:nvPr>
        </p:nvSpPr>
        <p:spPr>
          <a:xfrm>
            <a:off x="711850" y="3181751"/>
            <a:ext cx="3261300" cy="9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BLANK_19">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54" name="Google Shape;254;p2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55" name="Google Shape;255;p2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6" name="Google Shape;256;p2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57" name="Google Shape;257;p26"/>
          <p:cNvSpPr txBox="1">
            <a:spLocks noGrp="1"/>
          </p:cNvSpPr>
          <p:nvPr>
            <p:ph type="title"/>
          </p:nvPr>
        </p:nvSpPr>
        <p:spPr>
          <a:xfrm>
            <a:off x="4572000" y="1302085"/>
            <a:ext cx="3859200" cy="1111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8" name="Google Shape;258;p26"/>
          <p:cNvSpPr txBox="1">
            <a:spLocks noGrp="1"/>
          </p:cNvSpPr>
          <p:nvPr>
            <p:ph type="subTitle" idx="3"/>
          </p:nvPr>
        </p:nvSpPr>
        <p:spPr>
          <a:xfrm>
            <a:off x="4571625" y="2475001"/>
            <a:ext cx="3859200" cy="82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6"/>
          <p:cNvSpPr/>
          <p:nvPr/>
        </p:nvSpPr>
        <p:spPr>
          <a:xfrm rot="-9900482" flipH="1">
            <a:off x="6455460" y="-1317364"/>
            <a:ext cx="2852907" cy="2852907"/>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3">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27"/>
          <p:cNvSpPr/>
          <p:nvPr/>
        </p:nvSpPr>
        <p:spPr>
          <a:xfrm rot="9635485" flipH="1">
            <a:off x="-985924" y="-1106854"/>
            <a:ext cx="4092357" cy="4092357"/>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8672539" flipH="1">
            <a:off x="7113744" y="-1249177"/>
            <a:ext cx="3272014" cy="3272014"/>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64" name="Google Shape;264;p2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5" name="Google Shape;265;p2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6" name="Google Shape;266;p2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67" name="Google Shape;267;p2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4">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2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270" name="Google Shape;270;p2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71" name="Google Shape;271;p2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72" name="Google Shape;272;p2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73" name="Google Shape;273;p2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4" name="Google Shape;274;p28"/>
          <p:cNvSpPr/>
          <p:nvPr/>
        </p:nvSpPr>
        <p:spPr>
          <a:xfrm flipH="1">
            <a:off x="5738019" y="-1881603"/>
            <a:ext cx="2778300" cy="2778000"/>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2">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p29"/>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78" name="Google Shape;278;p2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79" name="Google Shape;279;p2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80" name="Google Shape;280;p29"/>
          <p:cNvSpPr txBox="1">
            <a:spLocks noGrp="1"/>
          </p:cNvSpPr>
          <p:nvPr>
            <p:ph type="title"/>
          </p:nvPr>
        </p:nvSpPr>
        <p:spPr>
          <a:xfrm>
            <a:off x="1669166" y="724520"/>
            <a:ext cx="5804100" cy="7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5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1" name="Google Shape;281;p29"/>
          <p:cNvSpPr txBox="1">
            <a:spLocks noGrp="1"/>
          </p:cNvSpPr>
          <p:nvPr>
            <p:ph type="subTitle" idx="3"/>
          </p:nvPr>
        </p:nvSpPr>
        <p:spPr>
          <a:xfrm>
            <a:off x="2866999" y="1562795"/>
            <a:ext cx="3402000" cy="86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2" name="Google Shape;282;p29"/>
          <p:cNvSpPr txBox="1"/>
          <p:nvPr/>
        </p:nvSpPr>
        <p:spPr>
          <a:xfrm>
            <a:off x="1904700" y="3207250"/>
            <a:ext cx="5334600" cy="6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Credits: </a:t>
            </a:r>
            <a:r>
              <a:rPr lang="en" sz="1200">
                <a:solidFill>
                  <a:schemeClr val="lt1"/>
                </a:solidFill>
                <a:latin typeface="Poppins"/>
                <a:ea typeface="Poppins"/>
                <a:cs typeface="Poppins"/>
                <a:sym typeface="Poppins"/>
              </a:rPr>
              <a:t>This presentation template was created by </a:t>
            </a:r>
            <a:r>
              <a:rPr lang="en" sz="1200">
                <a:solidFill>
                  <a:schemeClr val="lt1"/>
                </a:solidFill>
                <a:uFill>
                  <a:noFill/>
                </a:uFill>
                <a:latin typeface="Poppins SemiBold"/>
                <a:ea typeface="Poppins SemiBold"/>
                <a:cs typeface="Poppins SemiBold"/>
                <a:sym typeface="Poppins SemiBold"/>
                <a:hlinkClick r:id="rId3">
                  <a:extLst>
                    <a:ext uri="{A12FA001-AC4F-418D-AE19-62706E023703}">
                      <ahyp:hlinkClr xmlns:ahyp="http://schemas.microsoft.com/office/drawing/2018/hyperlinkcolor" val="tx"/>
                    </a:ext>
                  </a:extLst>
                </a:hlinkClick>
              </a:rPr>
              <a:t>Slidesgo</a:t>
            </a:r>
            <a:r>
              <a:rPr lang="en" sz="1200">
                <a:solidFill>
                  <a:schemeClr val="lt1"/>
                </a:solidFill>
                <a:latin typeface="Poppins"/>
                <a:ea typeface="Poppins"/>
                <a:cs typeface="Poppins"/>
                <a:sym typeface="Poppins"/>
              </a:rPr>
              <a:t>, including icons by </a:t>
            </a:r>
            <a:r>
              <a:rPr lang="en" sz="1200">
                <a:solidFill>
                  <a:schemeClr val="lt1"/>
                </a:solidFill>
                <a:uFill>
                  <a:noFill/>
                </a:uFill>
                <a:latin typeface="Poppins SemiBold"/>
                <a:ea typeface="Poppins SemiBold"/>
                <a:cs typeface="Poppins SemiBold"/>
                <a:sym typeface="Poppins SemiBold"/>
                <a:hlinkClick r:id="rId4">
                  <a:extLst>
                    <a:ext uri="{A12FA001-AC4F-418D-AE19-62706E023703}">
                      <ahyp:hlinkClr xmlns:ahyp="http://schemas.microsoft.com/office/drawing/2018/hyperlinkcolor" val="tx"/>
                    </a:ext>
                  </a:extLst>
                </a:hlinkClick>
              </a:rPr>
              <a:t>Flaticon</a:t>
            </a:r>
            <a:r>
              <a:rPr lang="en" sz="1200">
                <a:solidFill>
                  <a:schemeClr val="lt1"/>
                </a:solidFill>
                <a:latin typeface="Poppins"/>
                <a:ea typeface="Poppins"/>
                <a:cs typeface="Poppins"/>
                <a:sym typeface="Poppins"/>
              </a:rPr>
              <a:t>, infographics &amp; images by </a:t>
            </a:r>
            <a:r>
              <a:rPr lang="en" sz="1200">
                <a:solidFill>
                  <a:schemeClr val="lt1"/>
                </a:solidFill>
                <a:uFill>
                  <a:noFill/>
                </a:uFill>
                <a:latin typeface="Poppins SemiBold"/>
                <a:ea typeface="Poppins SemiBold"/>
                <a:cs typeface="Poppins SemiBold"/>
                <a:sym typeface="Poppins SemiBold"/>
                <a:hlinkClick r:id="rId5">
                  <a:extLst>
                    <a:ext uri="{A12FA001-AC4F-418D-AE19-62706E023703}">
                      <ahyp:hlinkClr xmlns:ahyp="http://schemas.microsoft.com/office/drawing/2018/hyperlinkcolor" val="tx"/>
                    </a:ext>
                  </a:extLst>
                </a:hlinkClick>
              </a:rPr>
              <a:t>Freepik</a:t>
            </a:r>
            <a:endParaRPr sz="1200">
              <a:solidFill>
                <a:schemeClr val="lt1"/>
              </a:solidFill>
              <a:latin typeface="Poppins"/>
              <a:ea typeface="Poppins"/>
              <a:cs typeface="Poppins"/>
              <a:sym typeface="Poppins"/>
            </a:endParaRPr>
          </a:p>
        </p:txBody>
      </p:sp>
      <p:cxnSp>
        <p:nvCxnSpPr>
          <p:cNvPr id="283" name="Google Shape;283;p2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4">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0"/>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3">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8"/>
          <p:cNvSpPr/>
          <p:nvPr/>
        </p:nvSpPr>
        <p:spPr>
          <a:xfrm rot="5400000">
            <a:off x="-1490132"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rot="-8880129">
            <a:off x="7060004" y="-912422"/>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156" name="Google Shape;156;p1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57" name="Google Shape;157;p1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8" name="Google Shape;158;p1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9" name="Google Shape;159;p1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18"/>
          <p:cNvSpPr txBox="1">
            <a:spLocks noGrp="1"/>
          </p:cNvSpPr>
          <p:nvPr>
            <p:ph type="subTitle" idx="3"/>
          </p:nvPr>
        </p:nvSpPr>
        <p:spPr>
          <a:xfrm>
            <a:off x="807125" y="3590545"/>
            <a:ext cx="2145600" cy="957068"/>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8"/>
          <p:cNvSpPr txBox="1">
            <a:spLocks noGrp="1"/>
          </p:cNvSpPr>
          <p:nvPr>
            <p:ph type="subTitle" idx="4"/>
          </p:nvPr>
        </p:nvSpPr>
        <p:spPr>
          <a:xfrm>
            <a:off x="807125" y="3134651"/>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162" name="Google Shape;162;p18"/>
          <p:cNvSpPr txBox="1">
            <a:spLocks noGrp="1"/>
          </p:cNvSpPr>
          <p:nvPr>
            <p:ph type="subTitle" idx="5"/>
          </p:nvPr>
        </p:nvSpPr>
        <p:spPr>
          <a:xfrm>
            <a:off x="3493925" y="3590545"/>
            <a:ext cx="2145600" cy="957068"/>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subTitle" idx="6"/>
          </p:nvPr>
        </p:nvSpPr>
        <p:spPr>
          <a:xfrm>
            <a:off x="3493925" y="3134651"/>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4" name="Google Shape;164;p18"/>
          <p:cNvSpPr txBox="1">
            <a:spLocks noGrp="1"/>
          </p:cNvSpPr>
          <p:nvPr>
            <p:ph type="subTitle" idx="7"/>
          </p:nvPr>
        </p:nvSpPr>
        <p:spPr>
          <a:xfrm>
            <a:off x="6180725" y="3590545"/>
            <a:ext cx="2145600" cy="957068"/>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8"/>
          </p:nvPr>
        </p:nvSpPr>
        <p:spPr>
          <a:xfrm>
            <a:off x="6180725" y="3134651"/>
            <a:ext cx="214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839747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4"/>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Arial" panose="020B0604020202020204" pitchFamily="34" charset="0"/>
              <a:buChar char="•"/>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dirty="0"/>
          </a:p>
        </p:txBody>
      </p:sp>
      <p:cxnSp>
        <p:nvCxnSpPr>
          <p:cNvPr id="34" name="Google Shape;34;p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903136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7" name="Google Shape;37;p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8" name="Google Shape;38;p5"/>
          <p:cNvSpPr txBox="1">
            <a:spLocks noGrp="1"/>
          </p:cNvSpPr>
          <p:nvPr>
            <p:ph type="subTitle" idx="1"/>
          </p:nvPr>
        </p:nvSpPr>
        <p:spPr>
          <a:xfrm>
            <a:off x="1669367" y="3007297"/>
            <a:ext cx="22860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1669367" y="2557647"/>
            <a:ext cx="22860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 name="Google Shape;40;p5"/>
          <p:cNvSpPr txBox="1">
            <a:spLocks noGrp="1"/>
          </p:cNvSpPr>
          <p:nvPr>
            <p:ph type="subTitle" idx="3"/>
          </p:nvPr>
        </p:nvSpPr>
        <p:spPr>
          <a:xfrm>
            <a:off x="5186717" y="3007297"/>
            <a:ext cx="22878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5186717" y="2557647"/>
            <a:ext cx="2287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2" name="Google Shape;42;p5"/>
          <p:cNvSpPr txBox="1">
            <a:spLocks noGrp="1"/>
          </p:cNvSpPr>
          <p:nvPr>
            <p:ph type="subTitle" idx="5"/>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3" name="Google Shape;43;p5"/>
          <p:cNvSpPr txBox="1">
            <a:spLocks noGrp="1"/>
          </p:cNvSpPr>
          <p:nvPr>
            <p:ph type="subTitle" idx="6"/>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44" name="Google Shape;44;p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45" name="Google Shape;45;p5"/>
          <p:cNvSpPr/>
          <p:nvPr/>
        </p:nvSpPr>
        <p:spPr>
          <a:xfrm>
            <a:off x="6614275" y="-1106550"/>
            <a:ext cx="1596600" cy="1596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6"/>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9" name="Google Shape;49;p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50" name="Google Shape;50;p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51" name="Google Shape;51;p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2" name="Google Shape;52;p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7"/>
          <p:cNvSpPr/>
          <p:nvPr/>
        </p:nvSpPr>
        <p:spPr>
          <a:xfrm rot="-1720358">
            <a:off x="-923271" y="-11169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56" name="Google Shape;56;p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57" name="Google Shape;57;p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9" name="Google Shape;59;p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 name="Google Shape;60;p7"/>
          <p:cNvSpPr txBox="1">
            <a:spLocks noGrp="1"/>
          </p:cNvSpPr>
          <p:nvPr>
            <p:ph type="subTitle" idx="3"/>
          </p:nvPr>
        </p:nvSpPr>
        <p:spPr>
          <a:xfrm>
            <a:off x="713075" y="1746850"/>
            <a:ext cx="4155300" cy="21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8"/>
          <p:cNvSpPr/>
          <p:nvPr/>
        </p:nvSpPr>
        <p:spPr>
          <a:xfrm rot="2324845" flipH="1">
            <a:off x="4768463" y="-1343820"/>
            <a:ext cx="5393295" cy="5393061"/>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1388100" y="1019456"/>
            <a:ext cx="6367800" cy="256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4" name="Google Shape;64;p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5" name="Google Shape;65;p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6" name="Google Shape;66;p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67" name="Google Shape;67;p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71" name="Google Shape;71;p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2" name="Google Shape;72;p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4" name="Google Shape;74;p9"/>
          <p:cNvSpPr txBox="1">
            <a:spLocks noGrp="1"/>
          </p:cNvSpPr>
          <p:nvPr>
            <p:ph type="title"/>
          </p:nvPr>
        </p:nvSpPr>
        <p:spPr>
          <a:xfrm>
            <a:off x="1011936" y="1233242"/>
            <a:ext cx="685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75" name="Google Shape;75;p9"/>
          <p:cNvSpPr txBox="1">
            <a:spLocks noGrp="1"/>
          </p:cNvSpPr>
          <p:nvPr>
            <p:ph type="subTitle" idx="3"/>
          </p:nvPr>
        </p:nvSpPr>
        <p:spPr>
          <a:xfrm>
            <a:off x="1011936" y="1924342"/>
            <a:ext cx="6858000" cy="2080723"/>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1400"/>
              <a:buFont typeface="Arial" panose="020B0604020202020204" pitchFamily="34" charset="0"/>
              <a:buChar char="•"/>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body" idx="1"/>
          </p:nvPr>
        </p:nvSpPr>
        <p:spPr>
          <a:xfrm>
            <a:off x="713075" y="3924612"/>
            <a:ext cx="7717800" cy="4509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Poppins SemiBold"/>
                <a:ea typeface="Poppins SemiBold"/>
                <a:cs typeface="Poppins SemiBold"/>
                <a:sym typeface="Poppins SemiBold"/>
              </a:defRPr>
            </a:lvl1pPr>
          </a:lstStyle>
          <a:p>
            <a:endParaRPr/>
          </a:p>
        </p:txBody>
      </p:sp>
      <p:sp>
        <p:nvSpPr>
          <p:cNvPr id="79" name="Google Shape;79;p1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80" name="Google Shape;80;p10"/>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81" name="Google Shape;81;p10"/>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0"/>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3" name="Google Shape;83;p10"/>
          <p:cNvSpPr/>
          <p:nvPr/>
        </p:nvSpPr>
        <p:spPr>
          <a:xfrm rot="-7139419" flipH="1">
            <a:off x="7295467" y="-947033"/>
            <a:ext cx="3271973" cy="3271973"/>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1"/>
          <p:cNvSpPr/>
          <p:nvPr/>
        </p:nvSpPr>
        <p:spPr>
          <a:xfrm rot="-1720418">
            <a:off x="-682332" y="-1060841"/>
            <a:ext cx="4364764" cy="43647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title" hasCustomPrompt="1"/>
          </p:nvPr>
        </p:nvSpPr>
        <p:spPr>
          <a:xfrm>
            <a:off x="952225" y="1282765"/>
            <a:ext cx="7234500" cy="133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0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8" name="Google Shape;88;p1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9" name="Google Shape;89;p11"/>
          <p:cNvSpPr txBox="1">
            <a:spLocks noGrp="1"/>
          </p:cNvSpPr>
          <p:nvPr>
            <p:ph type="subTitle" idx="1"/>
          </p:nvPr>
        </p:nvSpPr>
        <p:spPr>
          <a:xfrm>
            <a:off x="2185980" y="2893495"/>
            <a:ext cx="47787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90" name="Google Shape;90;p11"/>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91" name="Google Shape;91;p11"/>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1"/>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rgbClr val="CC527A"/>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075"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075" y="1279575"/>
            <a:ext cx="7717800" cy="3289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82" r:id="rId28"/>
    <p:sldLayoutId id="2147483683"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0" name="Google Shape;29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hyperlink" Target="http://bit.ly/2Tynxth" TargetMode="External"/><Relationship Id="rId7" Type="http://schemas.openxmlformats.org/officeDocument/2006/relationships/slide" Target="slide35.xml"/><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6.xml"/></Relationships>
</file>

<file path=ppt/slides/_rels/slide11.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hyperlink" Target="http://bit.ly/2Tynxth" TargetMode="External"/><Relationship Id="rId7" Type="http://schemas.openxmlformats.org/officeDocument/2006/relationships/slide" Target="slide35.xml"/><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5K9FqfWSk1jFG5YAQgpfYMaAqH6qiJ5BV-kqE0Czg30/copy#gid=0"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hyperlink" Target="https://docs.google.com/spreadsheets/d/15K9FqfWSk1jFG5YAQgpfYMaAqH6qiJ5BV-kqE0Czg30/copy#gid=94218850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hyperlink" Target="https://docs.google.com/spreadsheets/d/15K9FqfWSk1jFG5YAQgpfYMaAqH6qiJ5BV-kqE0Czg30/copy#gid=807946363"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businesspeople-meeting-office-working_13296723.htm/?utm_source=slidesgo_template&amp;utm_medium=referral-link&amp;utm_campaign=sg_resources&amp;utm_content=freepik" TargetMode="External"/><Relationship Id="rId3" Type="http://schemas.openxmlformats.org/officeDocument/2006/relationships/hyperlink" Target="https://www.freepik.com/free-photo/medium-shot-smiley-women-working-together_24234816.htm/?utm_source=slidesgo_template&amp;utm_medium=referral-link&amp;utm_campaign=sg_resources&amp;utm_content=freepik" TargetMode="External"/><Relationship Id="rId7" Type="http://schemas.openxmlformats.org/officeDocument/2006/relationships/hyperlink" Target="https://www.freepik.com/free-photo/social-integration-working-team_24481681.htm/?utm_source=slidesgo_template&amp;utm_medium=referral-link&amp;utm_campaign=sg_resources&amp;utm_content=freepik" TargetMode="External"/><Relationship Id="rId12" Type="http://schemas.openxmlformats.org/officeDocument/2006/relationships/hyperlink" Target="https://www.freepik.com/free-photo/young-business-team-working-together-office_2107603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s://www.freepik.com/free-photo/close-up-young-business-person-doing-internship_23440493.htm/?utm_source=slidesgo_template&amp;utm_medium=referral-link&amp;utm_campaign=sg_resources&amp;utm_content=freepik" TargetMode="External"/><Relationship Id="rId11" Type="http://schemas.openxmlformats.org/officeDocument/2006/relationships/hyperlink" Target="https://www.freepik.com/free-photo/young-person-during-intership_23668974.htm/?utm_source=slidesgo_template&amp;utm_medium=referral-link&amp;utm_campaign=sg_resources&amp;utm_content=freepik" TargetMode="External"/><Relationship Id="rId5" Type="http://schemas.openxmlformats.org/officeDocument/2006/relationships/hyperlink" Target="https://www.freepik.com/free-photo/portrait-woman-working-startup-company_18843619.htm/?utm_source=slidesgo_template&amp;utm_medium=referral-link&amp;utm_campaign=sg_resources&amp;utm_content=freepik" TargetMode="External"/><Relationship Id="rId10" Type="http://schemas.openxmlformats.org/officeDocument/2006/relationships/hyperlink" Target="https://www.freepik.com/free-photo/people-brainstorming-work-meeting_14667545.htm/?utm_source=slidesgo_template&amp;utm_medium=referral-link&amp;utm_campaign=sg_resources&amp;utm_content=freepik" TargetMode="External"/><Relationship Id="rId4" Type="http://schemas.openxmlformats.org/officeDocument/2006/relationships/hyperlink" Target="https://www.freepik.com/free-photo/medium-shot-women-working-as-team_24238606.htm/?utm_source=slidesgo_template&amp;utm_medium=referral-link&amp;utm_campaign=sg_resources&amp;utm_content=freepik" TargetMode="External"/><Relationship Id="rId9" Type="http://schemas.openxmlformats.org/officeDocument/2006/relationships/hyperlink" Target="https://www.freepik.com/free-photo/smiling-colleagues-making-notes-plans_1564993.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peron-doing-presentation-her-colleagues_21540993.htm/?utm_source=slidesgo_template&amp;utm_medium=referral-link&amp;utm_campaign=sg_resources&amp;utm_content=freepik" TargetMode="External"/><Relationship Id="rId13" Type="http://schemas.openxmlformats.org/officeDocument/2006/relationships/hyperlink" Target="https://www.flaticon.com/packs/user-experience-10/?utm_source=slidesgo_template&amp;utm_medium=referral-link&amp;utm_campaign=sg_resources&amp;utm_content=flaticon" TargetMode="External"/><Relationship Id="rId3" Type="http://schemas.openxmlformats.org/officeDocument/2006/relationships/hyperlink" Target="https://www.freepik.com/free-photo/portrait-woman-working-startup-company_18843621.htm/?utm_source=slidesgo_template&amp;utm_medium=referral-link&amp;utm_campaign=sg_resources&amp;utm_content=freepik" TargetMode="External"/><Relationship Id="rId7" Type="http://schemas.openxmlformats.org/officeDocument/2006/relationships/hyperlink" Target="https://www.freepik.com/free-photo/person-working-office_21541042.htm/?utm_source=slidesgo_template&amp;utm_medium=referral-link&amp;utm_campaign=sg_resources&amp;utm_content=freepik" TargetMode="External"/><Relationship Id="rId12" Type="http://schemas.openxmlformats.org/officeDocument/2006/relationships/hyperlink" Target="https://www.freepik.com/free-photo/medium-shot-business-man-writing-notebook_24234809.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hyperlink" Target="https://www.freepik.com/free-photo/young-business-woman-work-office_21076045.htm/?utm_source=slidesgo_template&amp;utm_medium=referral-link&amp;utm_campaign=sg_resources&amp;utm_content=freepik" TargetMode="External"/><Relationship Id="rId11"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smiley-man-carrying-laptop_12065457.htm/?utm_source=slidesgo_template&amp;utm_medium=referral-link&amp;utm_campaign=sg_resources&amp;utm_content=freepik" TargetMode="External"/><Relationship Id="rId10" Type="http://schemas.openxmlformats.org/officeDocument/2006/relationships/hyperlink" Target="https://www.freepik.com/free-photo/young-business-team-working-together-office_21076037.htm/?utm_source=slidesgo_template&amp;utm_medium=referral-link&amp;utm_campaign=sg_resources&amp;utm_content=freepik" TargetMode="External"/><Relationship Id="rId4" Type="http://schemas.openxmlformats.org/officeDocument/2006/relationships/hyperlink" Target="https://www.freepik.com/free-photo/colleagues-working-together-project_22548066.htm/?utm_source=slidesgo_template&amp;utm_medium=referral-link&amp;utm_campaign=sg_resources&amp;utm_content=freepik" TargetMode="External"/><Relationship Id="rId9" Type="http://schemas.openxmlformats.org/officeDocument/2006/relationships/hyperlink" Target="https://www.freepik.com/free-photo/young-people-working-together-startup-company_18843719.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gif"/><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gif"/><Relationship Id="rId4" Type="http://schemas.openxmlformats.org/officeDocument/2006/relationships/image" Target="../media/image22.gif"/><Relationship Id="rId9" Type="http://schemas.openxmlformats.org/officeDocument/2006/relationships/image" Target="../media/image23.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p:nvPr/>
        </p:nvSpPr>
        <p:spPr>
          <a:xfrm>
            <a:off x="2201866" y="3105299"/>
            <a:ext cx="47439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txBox="1">
            <a:spLocks noGrp="1"/>
          </p:cNvSpPr>
          <p:nvPr>
            <p:ph type="ctrTitle"/>
          </p:nvPr>
        </p:nvSpPr>
        <p:spPr>
          <a:xfrm>
            <a:off x="1337999" y="1010498"/>
            <a:ext cx="6468000" cy="184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lt1"/>
                </a:solidFill>
              </a:rPr>
              <a:t>Product Vision</a:t>
            </a:r>
            <a:r>
              <a:rPr lang="en" sz="5500" dirty="0">
                <a:solidFill>
                  <a:schemeClr val="lt1"/>
                </a:solidFill>
              </a:rPr>
              <a:t> </a:t>
            </a:r>
            <a:r>
              <a:rPr lang="en" sz="4500" dirty="0">
                <a:solidFill>
                  <a:schemeClr val="lt1"/>
                </a:solidFill>
              </a:rPr>
              <a:t>Pitch Deck</a:t>
            </a:r>
            <a:endParaRPr sz="4500" dirty="0">
              <a:solidFill>
                <a:schemeClr val="lt1"/>
              </a:solidFill>
            </a:endParaRPr>
          </a:p>
        </p:txBody>
      </p:sp>
      <p:sp>
        <p:nvSpPr>
          <p:cNvPr id="300" name="Google Shape;300;p35"/>
          <p:cNvSpPr txBox="1">
            <a:spLocks noGrp="1"/>
          </p:cNvSpPr>
          <p:nvPr>
            <p:ph type="subTitle" idx="1"/>
          </p:nvPr>
        </p:nvSpPr>
        <p:spPr>
          <a:xfrm>
            <a:off x="2464116" y="3184649"/>
            <a:ext cx="42132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is where your presentation begins</a:t>
            </a:r>
            <a:endParaRPr dirty="0"/>
          </a:p>
        </p:txBody>
      </p:sp>
      <p:sp>
        <p:nvSpPr>
          <p:cNvPr id="301" name="Google Shape;301;p35"/>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02" name="Google Shape;302;p3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303" name="Google Shape;303;p3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309" name="Google Shape;309;p36"/>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uFill>
                  <a:noFill/>
                </a:uFill>
                <a:hlinkClick r:id="rId3"/>
              </a:rPr>
              <a:t>Slidesgo</a:t>
            </a:r>
            <a:r>
              <a:rPr lang="en" dirty="0"/>
              <a:t> template:</a:t>
            </a:r>
            <a:endParaRPr dirty="0"/>
          </a:p>
          <a:p>
            <a:pPr marL="342900" lvl="0" indent="-184150" algn="l" rtl="0">
              <a:spcBef>
                <a:spcPts val="1000"/>
              </a:spcBef>
              <a:spcAft>
                <a:spcPts val="0"/>
              </a:spcAft>
              <a:buClr>
                <a:schemeClr val="lt1"/>
              </a:buClr>
              <a:buSzPts val="1100"/>
              <a:buAutoNum type="arabicPeriod"/>
            </a:pPr>
            <a:r>
              <a:rPr lang="en" dirty="0"/>
              <a:t>A slide structure based on a pitch deck presentation,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84150" algn="l" rtl="0">
              <a:spcBef>
                <a:spcPts val="0"/>
              </a:spcBef>
              <a:spcAft>
                <a:spcPts val="0"/>
              </a:spcAft>
              <a:buClr>
                <a:schemeClr val="lt1"/>
              </a:buClr>
              <a:buSzPts val="1100"/>
              <a:buAutoNum type="arabicPeriod"/>
            </a:pPr>
            <a:r>
              <a:rPr lang="en" dirty="0"/>
              <a:t>To view this template with the correct fonts in ppt format, download and install </a:t>
            </a:r>
            <a:r>
              <a:rPr lang="en" b="1" dirty="0">
                <a:solidFill>
                  <a:schemeClr val="hlink"/>
                </a:solidFill>
                <a:uFill>
                  <a:noFill/>
                </a:uFill>
                <a:hlinkClick r:id="" action="ppaction://noaction"/>
              </a:rPr>
              <a:t>the fonts that we have used</a:t>
            </a:r>
            <a:r>
              <a:rPr lang="en" dirty="0"/>
              <a:t> on your computer. You can learn how to download and install fonts </a:t>
            </a:r>
            <a:r>
              <a:rPr lang="en" b="1" dirty="0">
                <a:solidFill>
                  <a:schemeClr val="hlink"/>
                </a:solidFill>
                <a:uFill>
                  <a:noFill/>
                </a:uFill>
                <a:hlinkClick r:id="rId6"/>
              </a:rPr>
              <a:t>here</a:t>
            </a:r>
            <a:r>
              <a:rPr lang="en" dirty="0"/>
              <a:t>.</a:t>
            </a:r>
            <a:endParaRPr dirty="0"/>
          </a:p>
          <a:p>
            <a:pPr marL="342900" lvl="0" indent="-184150" algn="l" rtl="0">
              <a:spcBef>
                <a:spcPts val="0"/>
              </a:spcBef>
              <a:spcAft>
                <a:spcPts val="0"/>
              </a:spcAft>
              <a:buClr>
                <a:schemeClr val="lt1"/>
              </a:buClr>
              <a:buSzPts val="1100"/>
              <a:buAutoNum type="arabicPeriod"/>
            </a:pPr>
            <a:r>
              <a:rPr lang="en" dirty="0"/>
              <a:t>An assortment of graphic resources that are suitable for use in the presentation can be found in the </a:t>
            </a:r>
            <a:r>
              <a:rPr lang="en" b="1" dirty="0">
                <a:solidFill>
                  <a:schemeClr val="hlink"/>
                </a:solidFill>
                <a:uFill>
                  <a:noFill/>
                </a:uFill>
                <a:hlinkClick r:id="rId7" action="ppaction://hlinksldjump"/>
              </a:rPr>
              <a:t>alternative resources slide</a:t>
            </a:r>
            <a:r>
              <a:rPr lang="en" dirty="0"/>
              <a:t>.</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8" action="ppaction://hlinksldjump"/>
              </a:rPr>
              <a:t>thanks slide</a:t>
            </a:r>
            <a:r>
              <a:rPr lang="en" dirty="0"/>
              <a:t>, which you must keep so that proper credits for our design are given.</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9" action="ppaction://hlinksldjump"/>
              </a:rPr>
              <a:t>resources slide</a:t>
            </a:r>
            <a:r>
              <a:rPr lang="en" dirty="0"/>
              <a:t>, where you’ll find links to all the elements used in the template.</a:t>
            </a:r>
            <a:endParaRPr dirty="0"/>
          </a:p>
          <a:p>
            <a:pPr marL="342900" lvl="0" indent="-184150" algn="l" rtl="0">
              <a:spcBef>
                <a:spcPts val="0"/>
              </a:spcBef>
              <a:spcAft>
                <a:spcPts val="0"/>
              </a:spcAft>
              <a:buClr>
                <a:schemeClr val="lt1"/>
              </a:buClr>
              <a:buSzPts val="1100"/>
              <a:buAutoNum type="arabicPeriod"/>
            </a:pPr>
            <a:r>
              <a:rPr lang="en" b="1" dirty="0">
                <a:solidFill>
                  <a:schemeClr val="hlink"/>
                </a:solidFill>
                <a:uFill>
                  <a:noFill/>
                </a:uFill>
                <a:hlinkClick r:id="" action="ppaction://noaction"/>
              </a:rPr>
              <a:t>Instructions for use</a:t>
            </a:r>
            <a:r>
              <a:rPr lang="en" dirty="0"/>
              <a:t>.</a:t>
            </a:r>
            <a:endParaRPr dirty="0"/>
          </a:p>
          <a:p>
            <a:pPr marL="342900" lvl="0" indent="-184150" algn="l" rtl="0">
              <a:spcBef>
                <a:spcPts val="0"/>
              </a:spcBef>
              <a:spcAft>
                <a:spcPts val="0"/>
              </a:spcAft>
              <a:buClr>
                <a:schemeClr val="lt1"/>
              </a:buClr>
              <a:buSzPts val="1100"/>
              <a:buAutoNum type="arabicPeriod"/>
            </a:pPr>
            <a:r>
              <a:rPr lang="en" dirty="0"/>
              <a:t>Final slides with:</a:t>
            </a:r>
            <a:endParaRPr dirty="0"/>
          </a:p>
          <a:p>
            <a:pPr marL="571500" lvl="0" indent="-184150" algn="l" rtl="0">
              <a:spcBef>
                <a:spcPts val="0"/>
              </a:spcBef>
              <a:spcAft>
                <a:spcPts val="0"/>
              </a:spcAft>
              <a:buClr>
                <a:schemeClr val="lt1"/>
              </a:buClr>
              <a:buSzPts val="1100"/>
              <a:buChar char="●"/>
            </a:pPr>
            <a:r>
              <a:rPr lang="en" dirty="0"/>
              <a:t>The </a:t>
            </a:r>
            <a:r>
              <a:rPr lang="en" b="1" dirty="0">
                <a:solidFill>
                  <a:schemeClr val="hlink"/>
                </a:solidFill>
                <a:uFill>
                  <a:noFill/>
                </a:uFill>
                <a:hlinkClick r:id="" action="ppaction://noaction"/>
              </a:rPr>
              <a:t>fonts and colors</a:t>
            </a:r>
            <a:r>
              <a:rPr lang="en" dirty="0"/>
              <a:t> used in the template.</a:t>
            </a:r>
            <a:endParaRPr dirty="0"/>
          </a:p>
          <a:p>
            <a:pPr marL="571500" lvl="0" indent="-184150" algn="l" rtl="0">
              <a:spcBef>
                <a:spcPts val="0"/>
              </a:spcBef>
              <a:spcAft>
                <a:spcPts val="0"/>
              </a:spcAft>
              <a:buClr>
                <a:schemeClr val="lt1"/>
              </a:buClr>
              <a:buSzPts val="1100"/>
              <a:buChar char="●"/>
            </a:pPr>
            <a:r>
              <a:rPr lang="en" dirty="0"/>
              <a:t>A </a:t>
            </a:r>
            <a:r>
              <a:rPr lang="en" b="1" dirty="0">
                <a:solidFill>
                  <a:schemeClr val="hlink"/>
                </a:solidFill>
                <a:uFill>
                  <a:noFill/>
                </a:uFill>
                <a:hlinkClick r:id="rId10" action="ppaction://hlinksldjump"/>
              </a:rPr>
              <a:t>selection of illustrations</a:t>
            </a:r>
            <a:r>
              <a:rPr lang="en" dirty="0"/>
              <a:t>. You can also customize and animate them as you wish with the online editor. Visit </a:t>
            </a:r>
            <a:r>
              <a:rPr lang="en" b="1" dirty="0">
                <a:solidFill>
                  <a:schemeClr val="hlink"/>
                </a:solidFill>
                <a:uFill>
                  <a:noFill/>
                </a:uFill>
                <a:hlinkClick r:id="rId11"/>
              </a:rPr>
              <a:t>Storyset</a:t>
            </a:r>
            <a:r>
              <a:rPr lang="en" dirty="0"/>
              <a:t> to find more. </a:t>
            </a:r>
            <a:endParaRPr dirty="0"/>
          </a:p>
          <a:p>
            <a:pPr marL="571500" lvl="0" indent="-184150" algn="l" rtl="0">
              <a:spcBef>
                <a:spcPts val="0"/>
              </a:spcBef>
              <a:spcAft>
                <a:spcPts val="0"/>
              </a:spcAft>
              <a:buClr>
                <a:schemeClr val="lt1"/>
              </a:buClr>
              <a:buSzPts val="1100"/>
              <a:buChar char="●"/>
            </a:pPr>
            <a:r>
              <a:rPr lang="en" dirty="0"/>
              <a:t>More </a:t>
            </a:r>
            <a:r>
              <a:rPr lang="en" b="1" dirty="0">
                <a:solidFill>
                  <a:schemeClr val="hlink"/>
                </a:solidFill>
                <a:uFill>
                  <a:noFill/>
                </a:uFill>
                <a:hlinkClick r:id="" action="ppaction://noaction"/>
              </a:rPr>
              <a:t>infographic resources</a:t>
            </a:r>
            <a:r>
              <a:rPr lang="en" dirty="0"/>
              <a:t>, whose size and color can be edited. </a:t>
            </a:r>
            <a:endParaRPr dirty="0"/>
          </a:p>
          <a:p>
            <a:pPr marL="571500" lvl="0" indent="-184150" algn="l" rtl="0">
              <a:spcBef>
                <a:spcPts val="0"/>
              </a:spcBef>
              <a:spcAft>
                <a:spcPts val="0"/>
              </a:spcAft>
              <a:buClr>
                <a:schemeClr val="lt1"/>
              </a:buClr>
              <a:buSzPts val="1100"/>
              <a:buChar char="●"/>
            </a:pPr>
            <a:r>
              <a:rPr lang="en" dirty="0"/>
              <a:t>Sets of </a:t>
            </a:r>
            <a:r>
              <a:rPr lang="en" b="1" dirty="0">
                <a:solidFill>
                  <a:schemeClr val="hlink"/>
                </a:solidFill>
                <a:uFill>
                  <a:noFill/>
                </a:uFill>
                <a:hlinkClick r:id="" action="ppaction://noaction"/>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1000"/>
              </a:spcBef>
              <a:spcAft>
                <a:spcPts val="0"/>
              </a:spcAft>
              <a:buNone/>
            </a:pPr>
            <a:r>
              <a:rPr lang="en" dirty="0"/>
              <a:t>You can delete this slide when you’re done editing the presentation.</a:t>
            </a:r>
            <a:endParaRPr dirty="0"/>
          </a:p>
        </p:txBody>
      </p:sp>
      <p:sp>
        <p:nvSpPr>
          <p:cNvPr id="310" name="Google Shape;310;p36"/>
          <p:cNvSpPr txBox="1">
            <a:spLocks noGrp="1"/>
          </p:cNvSpPr>
          <p:nvPr>
            <p:ph type="sldNum" idx="4294967295"/>
          </p:nvPr>
        </p:nvSpPr>
        <p:spPr>
          <a:xfrm>
            <a:off x="713075" y="4623852"/>
            <a:ext cx="548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311" name="Google Shape;311;p36"/>
          <p:cNvSpPr txBox="1">
            <a:spLocks noGrp="1"/>
          </p:cNvSpPr>
          <p:nvPr>
            <p:ph type="subTitle" idx="4294967295"/>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12" name="Google Shape;312;p36"/>
          <p:cNvSpPr txBox="1">
            <a:spLocks noGrp="1"/>
          </p:cNvSpPr>
          <p:nvPr>
            <p:ph type="subTitle" idx="4294967295"/>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Tree>
    <p:extLst>
      <p:ext uri="{BB962C8B-B14F-4D97-AF65-F5344CB8AC3E}">
        <p14:creationId xmlns:p14="http://schemas.microsoft.com/office/powerpoint/2010/main" val="333006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309" name="Google Shape;309;p36"/>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uFill>
                  <a:noFill/>
                </a:uFill>
                <a:hlinkClick r:id="rId3"/>
              </a:rPr>
              <a:t>Slidesgo</a:t>
            </a:r>
            <a:r>
              <a:rPr lang="en" dirty="0"/>
              <a:t> template:</a:t>
            </a:r>
            <a:endParaRPr dirty="0"/>
          </a:p>
          <a:p>
            <a:pPr marL="342900" lvl="0" indent="-184150" algn="l" rtl="0">
              <a:spcBef>
                <a:spcPts val="1000"/>
              </a:spcBef>
              <a:spcAft>
                <a:spcPts val="0"/>
              </a:spcAft>
              <a:buClr>
                <a:schemeClr val="lt1"/>
              </a:buClr>
              <a:buSzPts val="1100"/>
              <a:buAutoNum type="arabicPeriod"/>
            </a:pPr>
            <a:r>
              <a:rPr lang="en" dirty="0"/>
              <a:t>A slide structure based on a pitch deck presentation,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84150" algn="l" rtl="0">
              <a:spcBef>
                <a:spcPts val="0"/>
              </a:spcBef>
              <a:spcAft>
                <a:spcPts val="0"/>
              </a:spcAft>
              <a:buClr>
                <a:schemeClr val="lt1"/>
              </a:buClr>
              <a:buSzPts val="1100"/>
              <a:buAutoNum type="arabicPeriod"/>
            </a:pPr>
            <a:r>
              <a:rPr lang="en" dirty="0"/>
              <a:t>To view this template with the correct fonts in ppt format, download and install </a:t>
            </a:r>
            <a:r>
              <a:rPr lang="en" b="1" dirty="0">
                <a:solidFill>
                  <a:schemeClr val="hlink"/>
                </a:solidFill>
                <a:uFill>
                  <a:noFill/>
                </a:uFill>
                <a:hlinkClick r:id="" action="ppaction://noaction"/>
              </a:rPr>
              <a:t>the fonts that we have used</a:t>
            </a:r>
            <a:r>
              <a:rPr lang="en" dirty="0"/>
              <a:t> on your computer. You can learn how to download and install fonts </a:t>
            </a:r>
            <a:r>
              <a:rPr lang="en" b="1" dirty="0">
                <a:solidFill>
                  <a:schemeClr val="hlink"/>
                </a:solidFill>
                <a:uFill>
                  <a:noFill/>
                </a:uFill>
                <a:hlinkClick r:id="rId6"/>
              </a:rPr>
              <a:t>here</a:t>
            </a:r>
            <a:r>
              <a:rPr lang="en" dirty="0"/>
              <a:t>.</a:t>
            </a:r>
            <a:endParaRPr dirty="0"/>
          </a:p>
          <a:p>
            <a:pPr marL="342900" lvl="0" indent="-184150" algn="l" rtl="0">
              <a:spcBef>
                <a:spcPts val="0"/>
              </a:spcBef>
              <a:spcAft>
                <a:spcPts val="0"/>
              </a:spcAft>
              <a:buClr>
                <a:schemeClr val="lt1"/>
              </a:buClr>
              <a:buSzPts val="1100"/>
              <a:buAutoNum type="arabicPeriod"/>
            </a:pPr>
            <a:r>
              <a:rPr lang="en" dirty="0"/>
              <a:t>An assortment of graphic resources that are suitable for use in the presentation can be found in the </a:t>
            </a:r>
            <a:r>
              <a:rPr lang="en" b="1" dirty="0">
                <a:solidFill>
                  <a:schemeClr val="hlink"/>
                </a:solidFill>
                <a:uFill>
                  <a:noFill/>
                </a:uFill>
                <a:hlinkClick r:id="rId7" action="ppaction://hlinksldjump"/>
              </a:rPr>
              <a:t>alternative resources slide</a:t>
            </a:r>
            <a:r>
              <a:rPr lang="en" dirty="0"/>
              <a:t>.</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8" action="ppaction://hlinksldjump"/>
              </a:rPr>
              <a:t>thanks slide</a:t>
            </a:r>
            <a:r>
              <a:rPr lang="en" dirty="0"/>
              <a:t>, which you must keep so that proper credits for our design are given.</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9" action="ppaction://hlinksldjump"/>
              </a:rPr>
              <a:t>resources slide</a:t>
            </a:r>
            <a:r>
              <a:rPr lang="en" dirty="0"/>
              <a:t>, where you’ll find links to all the elements used in the template.</a:t>
            </a:r>
            <a:endParaRPr dirty="0"/>
          </a:p>
          <a:p>
            <a:pPr marL="342900" lvl="0" indent="-184150" algn="l" rtl="0">
              <a:spcBef>
                <a:spcPts val="0"/>
              </a:spcBef>
              <a:spcAft>
                <a:spcPts val="0"/>
              </a:spcAft>
              <a:buClr>
                <a:schemeClr val="lt1"/>
              </a:buClr>
              <a:buSzPts val="1100"/>
              <a:buAutoNum type="arabicPeriod"/>
            </a:pPr>
            <a:r>
              <a:rPr lang="en" b="1" dirty="0">
                <a:solidFill>
                  <a:schemeClr val="hlink"/>
                </a:solidFill>
                <a:uFill>
                  <a:noFill/>
                </a:uFill>
                <a:hlinkClick r:id="" action="ppaction://noaction"/>
              </a:rPr>
              <a:t>Instructions for use</a:t>
            </a:r>
            <a:r>
              <a:rPr lang="en" dirty="0"/>
              <a:t>.</a:t>
            </a:r>
            <a:endParaRPr dirty="0"/>
          </a:p>
          <a:p>
            <a:pPr marL="342900" lvl="0" indent="-184150" algn="l" rtl="0">
              <a:spcBef>
                <a:spcPts val="0"/>
              </a:spcBef>
              <a:spcAft>
                <a:spcPts val="0"/>
              </a:spcAft>
              <a:buClr>
                <a:schemeClr val="lt1"/>
              </a:buClr>
              <a:buSzPts val="1100"/>
              <a:buAutoNum type="arabicPeriod"/>
            </a:pPr>
            <a:r>
              <a:rPr lang="en" dirty="0"/>
              <a:t>Final slides with:</a:t>
            </a:r>
            <a:endParaRPr dirty="0"/>
          </a:p>
          <a:p>
            <a:pPr marL="571500" lvl="0" indent="-184150" algn="l" rtl="0">
              <a:spcBef>
                <a:spcPts val="0"/>
              </a:spcBef>
              <a:spcAft>
                <a:spcPts val="0"/>
              </a:spcAft>
              <a:buClr>
                <a:schemeClr val="lt1"/>
              </a:buClr>
              <a:buSzPts val="1100"/>
              <a:buChar char="●"/>
            </a:pPr>
            <a:r>
              <a:rPr lang="en" dirty="0"/>
              <a:t>The </a:t>
            </a:r>
            <a:r>
              <a:rPr lang="en" b="1" dirty="0">
                <a:solidFill>
                  <a:schemeClr val="hlink"/>
                </a:solidFill>
                <a:uFill>
                  <a:noFill/>
                </a:uFill>
                <a:hlinkClick r:id="" action="ppaction://noaction"/>
              </a:rPr>
              <a:t>fonts and colors</a:t>
            </a:r>
            <a:r>
              <a:rPr lang="en" dirty="0"/>
              <a:t> used in the template.</a:t>
            </a:r>
            <a:endParaRPr dirty="0"/>
          </a:p>
          <a:p>
            <a:pPr marL="571500" lvl="0" indent="-184150" algn="l" rtl="0">
              <a:spcBef>
                <a:spcPts val="0"/>
              </a:spcBef>
              <a:spcAft>
                <a:spcPts val="0"/>
              </a:spcAft>
              <a:buClr>
                <a:schemeClr val="lt1"/>
              </a:buClr>
              <a:buSzPts val="1100"/>
              <a:buChar char="●"/>
            </a:pPr>
            <a:r>
              <a:rPr lang="en" dirty="0"/>
              <a:t>A </a:t>
            </a:r>
            <a:r>
              <a:rPr lang="en" b="1" dirty="0">
                <a:solidFill>
                  <a:schemeClr val="hlink"/>
                </a:solidFill>
                <a:uFill>
                  <a:noFill/>
                </a:uFill>
                <a:hlinkClick r:id="rId10" action="ppaction://hlinksldjump"/>
              </a:rPr>
              <a:t>selection of illustrations</a:t>
            </a:r>
            <a:r>
              <a:rPr lang="en" dirty="0"/>
              <a:t>. You can also customize and animate them as you wish with the online editor. Visit </a:t>
            </a:r>
            <a:r>
              <a:rPr lang="en" b="1" dirty="0">
                <a:solidFill>
                  <a:schemeClr val="hlink"/>
                </a:solidFill>
                <a:uFill>
                  <a:noFill/>
                </a:uFill>
                <a:hlinkClick r:id="rId11"/>
              </a:rPr>
              <a:t>Storyset</a:t>
            </a:r>
            <a:r>
              <a:rPr lang="en" dirty="0"/>
              <a:t> to find more. </a:t>
            </a:r>
            <a:endParaRPr dirty="0"/>
          </a:p>
          <a:p>
            <a:pPr marL="571500" lvl="0" indent="-184150" algn="l" rtl="0">
              <a:spcBef>
                <a:spcPts val="0"/>
              </a:spcBef>
              <a:spcAft>
                <a:spcPts val="0"/>
              </a:spcAft>
              <a:buClr>
                <a:schemeClr val="lt1"/>
              </a:buClr>
              <a:buSzPts val="1100"/>
              <a:buChar char="●"/>
            </a:pPr>
            <a:r>
              <a:rPr lang="en" dirty="0"/>
              <a:t>More </a:t>
            </a:r>
            <a:r>
              <a:rPr lang="en" b="1" dirty="0">
                <a:solidFill>
                  <a:schemeClr val="hlink"/>
                </a:solidFill>
                <a:uFill>
                  <a:noFill/>
                </a:uFill>
                <a:hlinkClick r:id="" action="ppaction://noaction"/>
              </a:rPr>
              <a:t>infographic resources</a:t>
            </a:r>
            <a:r>
              <a:rPr lang="en" dirty="0"/>
              <a:t>, whose size and color can be edited. </a:t>
            </a:r>
            <a:endParaRPr dirty="0"/>
          </a:p>
          <a:p>
            <a:pPr marL="571500" lvl="0" indent="-184150" algn="l" rtl="0">
              <a:spcBef>
                <a:spcPts val="0"/>
              </a:spcBef>
              <a:spcAft>
                <a:spcPts val="0"/>
              </a:spcAft>
              <a:buClr>
                <a:schemeClr val="lt1"/>
              </a:buClr>
              <a:buSzPts val="1100"/>
              <a:buChar char="●"/>
            </a:pPr>
            <a:r>
              <a:rPr lang="en" dirty="0"/>
              <a:t>Sets of </a:t>
            </a:r>
            <a:r>
              <a:rPr lang="en" b="1" dirty="0">
                <a:solidFill>
                  <a:schemeClr val="hlink"/>
                </a:solidFill>
                <a:uFill>
                  <a:noFill/>
                </a:uFill>
                <a:hlinkClick r:id="" action="ppaction://noaction"/>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1000"/>
              </a:spcBef>
              <a:spcAft>
                <a:spcPts val="0"/>
              </a:spcAft>
              <a:buNone/>
            </a:pPr>
            <a:r>
              <a:rPr lang="en" dirty="0"/>
              <a:t>You can delete this slide when you’re done editing the presentation.</a:t>
            </a:r>
            <a:endParaRPr dirty="0"/>
          </a:p>
        </p:txBody>
      </p:sp>
      <p:sp>
        <p:nvSpPr>
          <p:cNvPr id="310" name="Google Shape;310;p36"/>
          <p:cNvSpPr txBox="1">
            <a:spLocks noGrp="1"/>
          </p:cNvSpPr>
          <p:nvPr>
            <p:ph type="sldNum" idx="4294967295"/>
          </p:nvPr>
        </p:nvSpPr>
        <p:spPr>
          <a:xfrm>
            <a:off x="713075" y="4623852"/>
            <a:ext cx="548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311" name="Google Shape;311;p36"/>
          <p:cNvSpPr txBox="1">
            <a:spLocks noGrp="1"/>
          </p:cNvSpPr>
          <p:nvPr>
            <p:ph type="subTitle" idx="4294967295"/>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 </a:t>
            </a:r>
            <a:endParaRPr dirty="0"/>
          </a:p>
        </p:txBody>
      </p:sp>
      <p:sp>
        <p:nvSpPr>
          <p:cNvPr id="312" name="Google Shape;312;p36"/>
          <p:cNvSpPr txBox="1">
            <a:spLocks noGrp="1"/>
          </p:cNvSpPr>
          <p:nvPr>
            <p:ph type="subTitle" idx="4294967295"/>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Tree>
    <p:extLst>
      <p:ext uri="{BB962C8B-B14F-4D97-AF65-F5344CB8AC3E}">
        <p14:creationId xmlns:p14="http://schemas.microsoft.com/office/powerpoint/2010/main" val="290753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696" name="Google Shape;696;p5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697" name="Google Shape;697;p5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698" name="Google Shape;698;p5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p>
        </p:txBody>
      </p:sp>
      <p:sp>
        <p:nvSpPr>
          <p:cNvPr id="699" name="Google Shape;699;p56"/>
          <p:cNvSpPr txBox="1">
            <a:spLocks noGrp="1"/>
          </p:cNvSpPr>
          <p:nvPr>
            <p:ph type="subTitle" idx="3"/>
          </p:nvPr>
        </p:nvSpPr>
        <p:spPr>
          <a:xfrm>
            <a:off x="1579648" y="1112100"/>
            <a:ext cx="2849476" cy="31264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“Mercury is the closest planet to the Sun and the smallest planet of them all”</a:t>
            </a:r>
            <a:endParaRPr dirty="0"/>
          </a:p>
        </p:txBody>
      </p:sp>
      <p:pic>
        <p:nvPicPr>
          <p:cNvPr id="703" name="Google Shape;703;p56"/>
          <p:cNvPicPr preferRelativeResize="0"/>
          <p:nvPr/>
        </p:nvPicPr>
        <p:blipFill rotWithShape="1">
          <a:blip r:embed="rId3">
            <a:alphaModFix/>
          </a:blip>
          <a:srcRect l="24456" r="9317"/>
          <a:stretch/>
        </p:blipFill>
        <p:spPr>
          <a:xfrm>
            <a:off x="4902193" y="1103261"/>
            <a:ext cx="3137700" cy="3135300"/>
          </a:xfrm>
          <a:prstGeom prst="ellipse">
            <a:avLst/>
          </a:prstGeom>
          <a:noFill/>
          <a:ln>
            <a:noFill/>
          </a:ln>
        </p:spPr>
      </p:pic>
      <p:grpSp>
        <p:nvGrpSpPr>
          <p:cNvPr id="3" name="Google Shape;1771;p65">
            <a:extLst>
              <a:ext uri="{FF2B5EF4-FFF2-40B4-BE49-F238E27FC236}">
                <a16:creationId xmlns:a16="http://schemas.microsoft.com/office/drawing/2014/main" id="{F8FEA2F6-8BBC-6398-72F2-442AAAFFD35D}"/>
              </a:ext>
            </a:extLst>
          </p:cNvPr>
          <p:cNvGrpSpPr/>
          <p:nvPr/>
        </p:nvGrpSpPr>
        <p:grpSpPr>
          <a:xfrm>
            <a:off x="713075" y="2308065"/>
            <a:ext cx="688876" cy="683918"/>
            <a:chOff x="1688825" y="294050"/>
            <a:chExt cx="1507150" cy="1507150"/>
          </a:xfrm>
        </p:grpSpPr>
        <p:sp>
          <p:nvSpPr>
            <p:cNvPr id="4" name="Google Shape;1772;p65">
              <a:extLst>
                <a:ext uri="{FF2B5EF4-FFF2-40B4-BE49-F238E27FC236}">
                  <a16:creationId xmlns:a16="http://schemas.microsoft.com/office/drawing/2014/main" id="{778B30BB-D2FC-7A42-F1C8-61FF259AB053}"/>
                </a:ext>
              </a:extLst>
            </p:cNvPr>
            <p:cNvSpPr/>
            <p:nvPr/>
          </p:nvSpPr>
          <p:spPr>
            <a:xfrm>
              <a:off x="1793325" y="398550"/>
              <a:ext cx="265200" cy="265200"/>
            </a:xfrm>
            <a:custGeom>
              <a:avLst/>
              <a:gdLst/>
              <a:ahLst/>
              <a:cxnLst/>
              <a:rect l="l" t="t" r="r" b="b"/>
              <a:pathLst>
                <a:path w="10608" h="10608" extrusionOk="0">
                  <a:moveTo>
                    <a:pt x="10607" y="0"/>
                  </a:moveTo>
                  <a:cubicBezTo>
                    <a:pt x="9612" y="597"/>
                    <a:pt x="8673" y="1223"/>
                    <a:pt x="7763" y="1905"/>
                  </a:cubicBezTo>
                  <a:lnTo>
                    <a:pt x="1905" y="7763"/>
                  </a:lnTo>
                  <a:cubicBezTo>
                    <a:pt x="1223" y="8673"/>
                    <a:pt x="597" y="9640"/>
                    <a:pt x="0" y="10607"/>
                  </a:cubicBezTo>
                  <a:lnTo>
                    <a:pt x="10607" y="0"/>
                  </a:ln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73;p65">
              <a:extLst>
                <a:ext uri="{FF2B5EF4-FFF2-40B4-BE49-F238E27FC236}">
                  <a16:creationId xmlns:a16="http://schemas.microsoft.com/office/drawing/2014/main" id="{1DA7A372-E5BE-187D-131D-D6EEB454A51E}"/>
                </a:ext>
              </a:extLst>
            </p:cNvPr>
            <p:cNvSpPr/>
            <p:nvPr/>
          </p:nvSpPr>
          <p:spPr>
            <a:xfrm>
              <a:off x="1722925" y="328150"/>
              <a:ext cx="493400" cy="493425"/>
            </a:xfrm>
            <a:custGeom>
              <a:avLst/>
              <a:gdLst/>
              <a:ahLst/>
              <a:cxnLst/>
              <a:rect l="l" t="t" r="r" b="b"/>
              <a:pathLst>
                <a:path w="19736" h="19737" extrusionOk="0">
                  <a:moveTo>
                    <a:pt x="19736" y="1"/>
                  </a:moveTo>
                  <a:cubicBezTo>
                    <a:pt x="19253" y="143"/>
                    <a:pt x="18798" y="314"/>
                    <a:pt x="18314" y="484"/>
                  </a:cubicBezTo>
                  <a:lnTo>
                    <a:pt x="484" y="18314"/>
                  </a:lnTo>
                  <a:cubicBezTo>
                    <a:pt x="314" y="18798"/>
                    <a:pt x="143" y="19281"/>
                    <a:pt x="1" y="19736"/>
                  </a:cubicBezTo>
                  <a:lnTo>
                    <a:pt x="19736" y="1"/>
                  </a:ln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74;p65">
              <a:extLst>
                <a:ext uri="{FF2B5EF4-FFF2-40B4-BE49-F238E27FC236}">
                  <a16:creationId xmlns:a16="http://schemas.microsoft.com/office/drawing/2014/main" id="{D0EE520B-6D61-DA38-D9BB-29F5888B60DA}"/>
                </a:ext>
              </a:extLst>
            </p:cNvPr>
            <p:cNvSpPr/>
            <p:nvPr/>
          </p:nvSpPr>
          <p:spPr>
            <a:xfrm>
              <a:off x="1696625" y="301850"/>
              <a:ext cx="633450" cy="633450"/>
            </a:xfrm>
            <a:custGeom>
              <a:avLst/>
              <a:gdLst/>
              <a:ahLst/>
              <a:cxnLst/>
              <a:rect l="l" t="t" r="r" b="b"/>
              <a:pathLst>
                <a:path w="25338" h="25338" extrusionOk="0">
                  <a:moveTo>
                    <a:pt x="25338" y="1"/>
                  </a:moveTo>
                  <a:lnTo>
                    <a:pt x="25338" y="1"/>
                  </a:lnTo>
                  <a:cubicBezTo>
                    <a:pt x="24940" y="58"/>
                    <a:pt x="24570" y="143"/>
                    <a:pt x="24200" y="200"/>
                  </a:cubicBezTo>
                  <a:lnTo>
                    <a:pt x="200" y="24200"/>
                  </a:lnTo>
                  <a:cubicBezTo>
                    <a:pt x="143" y="24570"/>
                    <a:pt x="58" y="24940"/>
                    <a:pt x="1" y="25338"/>
                  </a:cubicBezTo>
                  <a:lnTo>
                    <a:pt x="25338" y="1"/>
                  </a:ln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75;p65">
              <a:extLst>
                <a:ext uri="{FF2B5EF4-FFF2-40B4-BE49-F238E27FC236}">
                  <a16:creationId xmlns:a16="http://schemas.microsoft.com/office/drawing/2014/main" id="{6A68416D-C5FC-8D18-9425-7AC7C6384979}"/>
                </a:ext>
              </a:extLst>
            </p:cNvPr>
            <p:cNvSpPr/>
            <p:nvPr/>
          </p:nvSpPr>
          <p:spPr>
            <a:xfrm>
              <a:off x="1688825" y="294050"/>
              <a:ext cx="736525" cy="736525"/>
            </a:xfrm>
            <a:custGeom>
              <a:avLst/>
              <a:gdLst/>
              <a:ahLst/>
              <a:cxnLst/>
              <a:rect l="l" t="t" r="r" b="b"/>
              <a:pathLst>
                <a:path w="29461" h="29461" extrusionOk="0">
                  <a:moveTo>
                    <a:pt x="29460" y="0"/>
                  </a:moveTo>
                  <a:cubicBezTo>
                    <a:pt x="29148" y="0"/>
                    <a:pt x="28806" y="0"/>
                    <a:pt x="28494" y="28"/>
                  </a:cubicBezTo>
                  <a:lnTo>
                    <a:pt x="28" y="28494"/>
                  </a:lnTo>
                  <a:cubicBezTo>
                    <a:pt x="0" y="28806"/>
                    <a:pt x="0" y="29148"/>
                    <a:pt x="0" y="29460"/>
                  </a:cubicBezTo>
                  <a:lnTo>
                    <a:pt x="29460" y="0"/>
                  </a:ln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76;p65">
              <a:extLst>
                <a:ext uri="{FF2B5EF4-FFF2-40B4-BE49-F238E27FC236}">
                  <a16:creationId xmlns:a16="http://schemas.microsoft.com/office/drawing/2014/main" id="{050D6042-75B0-269B-8DD8-F4503A77EFC6}"/>
                </a:ext>
              </a:extLst>
            </p:cNvPr>
            <p:cNvSpPr/>
            <p:nvPr/>
          </p:nvSpPr>
          <p:spPr>
            <a:xfrm>
              <a:off x="1690225" y="294750"/>
              <a:ext cx="819725" cy="820425"/>
            </a:xfrm>
            <a:custGeom>
              <a:avLst/>
              <a:gdLst/>
              <a:ahLst/>
              <a:cxnLst/>
              <a:rect l="l" t="t" r="r" b="b"/>
              <a:pathLst>
                <a:path w="32789" h="32817" extrusionOk="0">
                  <a:moveTo>
                    <a:pt x="31907" y="0"/>
                  </a:moveTo>
                  <a:lnTo>
                    <a:pt x="1" y="31935"/>
                  </a:lnTo>
                  <a:cubicBezTo>
                    <a:pt x="1" y="32248"/>
                    <a:pt x="29" y="32532"/>
                    <a:pt x="58" y="32816"/>
                  </a:cubicBezTo>
                  <a:lnTo>
                    <a:pt x="32788" y="86"/>
                  </a:lnTo>
                  <a:cubicBezTo>
                    <a:pt x="32504" y="57"/>
                    <a:pt x="32220" y="29"/>
                    <a:pt x="31907"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77;p65">
              <a:extLst>
                <a:ext uri="{FF2B5EF4-FFF2-40B4-BE49-F238E27FC236}">
                  <a16:creationId xmlns:a16="http://schemas.microsoft.com/office/drawing/2014/main" id="{FE7FAA14-B49F-1D5E-0C0E-498D1A3C5449}"/>
                </a:ext>
              </a:extLst>
            </p:cNvPr>
            <p:cNvSpPr/>
            <p:nvPr/>
          </p:nvSpPr>
          <p:spPr>
            <a:xfrm>
              <a:off x="1698775" y="304000"/>
              <a:ext cx="887950" cy="887950"/>
            </a:xfrm>
            <a:custGeom>
              <a:avLst/>
              <a:gdLst/>
              <a:ahLst/>
              <a:cxnLst/>
              <a:rect l="l" t="t" r="r" b="b"/>
              <a:pathLst>
                <a:path w="35518" h="35518" extrusionOk="0">
                  <a:moveTo>
                    <a:pt x="34721" y="0"/>
                  </a:moveTo>
                  <a:lnTo>
                    <a:pt x="0" y="34721"/>
                  </a:lnTo>
                  <a:cubicBezTo>
                    <a:pt x="29" y="34977"/>
                    <a:pt x="85" y="35233"/>
                    <a:pt x="142" y="35518"/>
                  </a:cubicBezTo>
                  <a:lnTo>
                    <a:pt x="35518" y="142"/>
                  </a:lnTo>
                  <a:cubicBezTo>
                    <a:pt x="35233" y="85"/>
                    <a:pt x="34977" y="57"/>
                    <a:pt x="34721"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8;p65">
              <a:extLst>
                <a:ext uri="{FF2B5EF4-FFF2-40B4-BE49-F238E27FC236}">
                  <a16:creationId xmlns:a16="http://schemas.microsoft.com/office/drawing/2014/main" id="{A7CBFB94-D68D-A3D2-5F3A-7C1774989A48}"/>
                </a:ext>
              </a:extLst>
            </p:cNvPr>
            <p:cNvSpPr/>
            <p:nvPr/>
          </p:nvSpPr>
          <p:spPr>
            <a:xfrm>
              <a:off x="1714400" y="319625"/>
              <a:ext cx="942000" cy="942000"/>
            </a:xfrm>
            <a:custGeom>
              <a:avLst/>
              <a:gdLst/>
              <a:ahLst/>
              <a:cxnLst/>
              <a:rect l="l" t="t" r="r" b="b"/>
              <a:pathLst>
                <a:path w="37680" h="37680" extrusionOk="0">
                  <a:moveTo>
                    <a:pt x="36968" y="1"/>
                  </a:moveTo>
                  <a:lnTo>
                    <a:pt x="1" y="36968"/>
                  </a:lnTo>
                  <a:cubicBezTo>
                    <a:pt x="58" y="37196"/>
                    <a:pt x="143" y="37452"/>
                    <a:pt x="200" y="37679"/>
                  </a:cubicBezTo>
                  <a:lnTo>
                    <a:pt x="37679" y="200"/>
                  </a:lnTo>
                  <a:cubicBezTo>
                    <a:pt x="37452" y="143"/>
                    <a:pt x="37196" y="58"/>
                    <a:pt x="36968"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9;p65">
              <a:extLst>
                <a:ext uri="{FF2B5EF4-FFF2-40B4-BE49-F238E27FC236}">
                  <a16:creationId xmlns:a16="http://schemas.microsoft.com/office/drawing/2014/main" id="{57A3C2BA-C916-3833-6F02-380F948EFA04}"/>
                </a:ext>
              </a:extLst>
            </p:cNvPr>
            <p:cNvSpPr/>
            <p:nvPr/>
          </p:nvSpPr>
          <p:spPr>
            <a:xfrm>
              <a:off x="1735025" y="340250"/>
              <a:ext cx="986775" cy="986775"/>
            </a:xfrm>
            <a:custGeom>
              <a:avLst/>
              <a:gdLst/>
              <a:ahLst/>
              <a:cxnLst/>
              <a:rect l="l" t="t" r="r" b="b"/>
              <a:pathLst>
                <a:path w="39471" h="39471" extrusionOk="0">
                  <a:moveTo>
                    <a:pt x="38788" y="0"/>
                  </a:moveTo>
                  <a:lnTo>
                    <a:pt x="0" y="38788"/>
                  </a:lnTo>
                  <a:cubicBezTo>
                    <a:pt x="86" y="39016"/>
                    <a:pt x="199" y="39243"/>
                    <a:pt x="285" y="39471"/>
                  </a:cubicBezTo>
                  <a:lnTo>
                    <a:pt x="39470" y="285"/>
                  </a:lnTo>
                  <a:cubicBezTo>
                    <a:pt x="39243" y="199"/>
                    <a:pt x="39015" y="86"/>
                    <a:pt x="38788"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80;p65">
              <a:extLst>
                <a:ext uri="{FF2B5EF4-FFF2-40B4-BE49-F238E27FC236}">
                  <a16:creationId xmlns:a16="http://schemas.microsoft.com/office/drawing/2014/main" id="{E669997F-E284-EF00-DEA6-341FA3F32170}"/>
                </a:ext>
              </a:extLst>
            </p:cNvPr>
            <p:cNvSpPr/>
            <p:nvPr/>
          </p:nvSpPr>
          <p:spPr>
            <a:xfrm>
              <a:off x="1761325" y="366550"/>
              <a:ext cx="1020200" cy="1020200"/>
            </a:xfrm>
            <a:custGeom>
              <a:avLst/>
              <a:gdLst/>
              <a:ahLst/>
              <a:cxnLst/>
              <a:rect l="l" t="t" r="r" b="b"/>
              <a:pathLst>
                <a:path w="40808" h="40808" extrusionOk="0">
                  <a:moveTo>
                    <a:pt x="40182" y="1"/>
                  </a:moveTo>
                  <a:lnTo>
                    <a:pt x="1" y="40182"/>
                  </a:lnTo>
                  <a:cubicBezTo>
                    <a:pt x="86" y="40409"/>
                    <a:pt x="200" y="40608"/>
                    <a:pt x="313" y="40807"/>
                  </a:cubicBezTo>
                  <a:lnTo>
                    <a:pt x="40807" y="313"/>
                  </a:lnTo>
                  <a:cubicBezTo>
                    <a:pt x="40608" y="200"/>
                    <a:pt x="40409" y="86"/>
                    <a:pt x="40182"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81;p65">
              <a:extLst>
                <a:ext uri="{FF2B5EF4-FFF2-40B4-BE49-F238E27FC236}">
                  <a16:creationId xmlns:a16="http://schemas.microsoft.com/office/drawing/2014/main" id="{12B9FFA3-9CFA-563A-C838-E06A0D000865}"/>
                </a:ext>
              </a:extLst>
            </p:cNvPr>
            <p:cNvSpPr/>
            <p:nvPr/>
          </p:nvSpPr>
          <p:spPr>
            <a:xfrm>
              <a:off x="1791900" y="396400"/>
              <a:ext cx="1045775" cy="1046500"/>
            </a:xfrm>
            <a:custGeom>
              <a:avLst/>
              <a:gdLst/>
              <a:ahLst/>
              <a:cxnLst/>
              <a:rect l="l" t="t" r="r" b="b"/>
              <a:pathLst>
                <a:path w="41831" h="41860" extrusionOk="0">
                  <a:moveTo>
                    <a:pt x="41233" y="1"/>
                  </a:moveTo>
                  <a:lnTo>
                    <a:pt x="0" y="41291"/>
                  </a:lnTo>
                  <a:cubicBezTo>
                    <a:pt x="114" y="41462"/>
                    <a:pt x="228" y="41661"/>
                    <a:pt x="342" y="41860"/>
                  </a:cubicBezTo>
                  <a:lnTo>
                    <a:pt x="41831" y="371"/>
                  </a:lnTo>
                  <a:cubicBezTo>
                    <a:pt x="41632" y="228"/>
                    <a:pt x="41433" y="115"/>
                    <a:pt x="41233"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82;p65">
              <a:extLst>
                <a:ext uri="{FF2B5EF4-FFF2-40B4-BE49-F238E27FC236}">
                  <a16:creationId xmlns:a16="http://schemas.microsoft.com/office/drawing/2014/main" id="{EE5936F8-D8C7-7470-59C3-2FD1FCEE23C0}"/>
                </a:ext>
              </a:extLst>
            </p:cNvPr>
            <p:cNvSpPr/>
            <p:nvPr/>
          </p:nvSpPr>
          <p:spPr>
            <a:xfrm>
              <a:off x="1826025" y="431250"/>
              <a:ext cx="1063550" cy="1063550"/>
            </a:xfrm>
            <a:custGeom>
              <a:avLst/>
              <a:gdLst/>
              <a:ahLst/>
              <a:cxnLst/>
              <a:rect l="l" t="t" r="r" b="b"/>
              <a:pathLst>
                <a:path w="42542" h="42542" extrusionOk="0">
                  <a:moveTo>
                    <a:pt x="42001" y="0"/>
                  </a:moveTo>
                  <a:lnTo>
                    <a:pt x="0" y="42001"/>
                  </a:lnTo>
                  <a:cubicBezTo>
                    <a:pt x="114" y="42200"/>
                    <a:pt x="256" y="42371"/>
                    <a:pt x="370" y="42542"/>
                  </a:cubicBezTo>
                  <a:lnTo>
                    <a:pt x="42542" y="370"/>
                  </a:lnTo>
                  <a:cubicBezTo>
                    <a:pt x="42371" y="256"/>
                    <a:pt x="42200" y="114"/>
                    <a:pt x="42001"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83;p65">
              <a:extLst>
                <a:ext uri="{FF2B5EF4-FFF2-40B4-BE49-F238E27FC236}">
                  <a16:creationId xmlns:a16="http://schemas.microsoft.com/office/drawing/2014/main" id="{268FDE72-E7C1-BB05-C2D3-C9C4DC1AA0E0}"/>
                </a:ext>
              </a:extLst>
            </p:cNvPr>
            <p:cNvSpPr/>
            <p:nvPr/>
          </p:nvSpPr>
          <p:spPr>
            <a:xfrm>
              <a:off x="1863700" y="468925"/>
              <a:ext cx="1074225" cy="1074225"/>
            </a:xfrm>
            <a:custGeom>
              <a:avLst/>
              <a:gdLst/>
              <a:ahLst/>
              <a:cxnLst/>
              <a:rect l="l" t="t" r="r" b="b"/>
              <a:pathLst>
                <a:path w="42969" h="42969" extrusionOk="0">
                  <a:moveTo>
                    <a:pt x="42485" y="0"/>
                  </a:moveTo>
                  <a:lnTo>
                    <a:pt x="0" y="42485"/>
                  </a:lnTo>
                  <a:cubicBezTo>
                    <a:pt x="143" y="42655"/>
                    <a:pt x="285" y="42826"/>
                    <a:pt x="427" y="42968"/>
                  </a:cubicBezTo>
                  <a:lnTo>
                    <a:pt x="42968" y="427"/>
                  </a:lnTo>
                  <a:cubicBezTo>
                    <a:pt x="42826" y="285"/>
                    <a:pt x="42655" y="143"/>
                    <a:pt x="42485"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84;p65">
              <a:extLst>
                <a:ext uri="{FF2B5EF4-FFF2-40B4-BE49-F238E27FC236}">
                  <a16:creationId xmlns:a16="http://schemas.microsoft.com/office/drawing/2014/main" id="{4318DFF3-FD1C-A77E-E3C4-01C6CFA4481C}"/>
                </a:ext>
              </a:extLst>
            </p:cNvPr>
            <p:cNvSpPr/>
            <p:nvPr/>
          </p:nvSpPr>
          <p:spPr>
            <a:xfrm>
              <a:off x="1904925" y="510150"/>
              <a:ext cx="1077775" cy="1078500"/>
            </a:xfrm>
            <a:custGeom>
              <a:avLst/>
              <a:gdLst/>
              <a:ahLst/>
              <a:cxnLst/>
              <a:rect l="l" t="t" r="r" b="b"/>
              <a:pathLst>
                <a:path w="43111" h="43140" extrusionOk="0">
                  <a:moveTo>
                    <a:pt x="42656" y="1"/>
                  </a:moveTo>
                  <a:lnTo>
                    <a:pt x="1" y="42656"/>
                  </a:lnTo>
                  <a:cubicBezTo>
                    <a:pt x="171" y="42826"/>
                    <a:pt x="314" y="42969"/>
                    <a:pt x="484" y="43139"/>
                  </a:cubicBezTo>
                  <a:lnTo>
                    <a:pt x="43111" y="484"/>
                  </a:lnTo>
                  <a:cubicBezTo>
                    <a:pt x="42969" y="314"/>
                    <a:pt x="42826" y="171"/>
                    <a:pt x="42656"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5;p65">
              <a:extLst>
                <a:ext uri="{FF2B5EF4-FFF2-40B4-BE49-F238E27FC236}">
                  <a16:creationId xmlns:a16="http://schemas.microsoft.com/office/drawing/2014/main" id="{B9A4D768-C864-B33D-9C90-37E30BD16F89}"/>
                </a:ext>
              </a:extLst>
            </p:cNvPr>
            <p:cNvSpPr/>
            <p:nvPr/>
          </p:nvSpPr>
          <p:spPr>
            <a:xfrm>
              <a:off x="1950425" y="555650"/>
              <a:ext cx="1074225" cy="1074225"/>
            </a:xfrm>
            <a:custGeom>
              <a:avLst/>
              <a:gdLst/>
              <a:ahLst/>
              <a:cxnLst/>
              <a:rect l="l" t="t" r="r" b="b"/>
              <a:pathLst>
                <a:path w="42969" h="42969" extrusionOk="0">
                  <a:moveTo>
                    <a:pt x="42542" y="1"/>
                  </a:moveTo>
                  <a:lnTo>
                    <a:pt x="1" y="42542"/>
                  </a:lnTo>
                  <a:cubicBezTo>
                    <a:pt x="171" y="42684"/>
                    <a:pt x="313" y="42826"/>
                    <a:pt x="484" y="42969"/>
                  </a:cubicBezTo>
                  <a:lnTo>
                    <a:pt x="42968" y="484"/>
                  </a:lnTo>
                  <a:cubicBezTo>
                    <a:pt x="42826" y="314"/>
                    <a:pt x="42684" y="171"/>
                    <a:pt x="42542"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6;p65">
              <a:extLst>
                <a:ext uri="{FF2B5EF4-FFF2-40B4-BE49-F238E27FC236}">
                  <a16:creationId xmlns:a16="http://schemas.microsoft.com/office/drawing/2014/main" id="{45CB8A1B-F407-3571-F5EE-9175539D3687}"/>
                </a:ext>
              </a:extLst>
            </p:cNvPr>
            <p:cNvSpPr/>
            <p:nvPr/>
          </p:nvSpPr>
          <p:spPr>
            <a:xfrm>
              <a:off x="1998775" y="604000"/>
              <a:ext cx="1063550" cy="1063550"/>
            </a:xfrm>
            <a:custGeom>
              <a:avLst/>
              <a:gdLst/>
              <a:ahLst/>
              <a:cxnLst/>
              <a:rect l="l" t="t" r="r" b="b"/>
              <a:pathLst>
                <a:path w="42542" h="42542" extrusionOk="0">
                  <a:moveTo>
                    <a:pt x="42144" y="0"/>
                  </a:moveTo>
                  <a:lnTo>
                    <a:pt x="0" y="42144"/>
                  </a:lnTo>
                  <a:cubicBezTo>
                    <a:pt x="199" y="42286"/>
                    <a:pt x="370" y="42400"/>
                    <a:pt x="541" y="42542"/>
                  </a:cubicBezTo>
                  <a:lnTo>
                    <a:pt x="42542" y="541"/>
                  </a:lnTo>
                  <a:cubicBezTo>
                    <a:pt x="42399" y="370"/>
                    <a:pt x="42286" y="199"/>
                    <a:pt x="42144"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7;p65">
              <a:extLst>
                <a:ext uri="{FF2B5EF4-FFF2-40B4-BE49-F238E27FC236}">
                  <a16:creationId xmlns:a16="http://schemas.microsoft.com/office/drawing/2014/main" id="{BB2F325C-9390-21CE-3C69-647BF6313287}"/>
                </a:ext>
              </a:extLst>
            </p:cNvPr>
            <p:cNvSpPr/>
            <p:nvPr/>
          </p:nvSpPr>
          <p:spPr>
            <a:xfrm>
              <a:off x="2051375" y="656600"/>
              <a:ext cx="1044375" cy="1044375"/>
            </a:xfrm>
            <a:custGeom>
              <a:avLst/>
              <a:gdLst/>
              <a:ahLst/>
              <a:cxnLst/>
              <a:rect l="l" t="t" r="r" b="b"/>
              <a:pathLst>
                <a:path w="41775" h="41775" extrusionOk="0">
                  <a:moveTo>
                    <a:pt x="41433" y="1"/>
                  </a:moveTo>
                  <a:lnTo>
                    <a:pt x="1" y="41433"/>
                  </a:lnTo>
                  <a:cubicBezTo>
                    <a:pt x="200" y="41547"/>
                    <a:pt x="399" y="41660"/>
                    <a:pt x="598" y="41774"/>
                  </a:cubicBezTo>
                  <a:lnTo>
                    <a:pt x="41774" y="598"/>
                  </a:lnTo>
                  <a:cubicBezTo>
                    <a:pt x="41660" y="399"/>
                    <a:pt x="41547" y="200"/>
                    <a:pt x="41433"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8;p65">
              <a:extLst>
                <a:ext uri="{FF2B5EF4-FFF2-40B4-BE49-F238E27FC236}">
                  <a16:creationId xmlns:a16="http://schemas.microsoft.com/office/drawing/2014/main" id="{47F9C15A-C9FD-7FB5-F62F-72D11DFFB83B}"/>
                </a:ext>
              </a:extLst>
            </p:cNvPr>
            <p:cNvSpPr/>
            <p:nvPr/>
          </p:nvSpPr>
          <p:spPr>
            <a:xfrm>
              <a:off x="2107550" y="712775"/>
              <a:ext cx="1018050" cy="1018050"/>
            </a:xfrm>
            <a:custGeom>
              <a:avLst/>
              <a:gdLst/>
              <a:ahLst/>
              <a:cxnLst/>
              <a:rect l="l" t="t" r="r" b="b"/>
              <a:pathLst>
                <a:path w="40722" h="40722" extrusionOk="0">
                  <a:moveTo>
                    <a:pt x="40437" y="0"/>
                  </a:moveTo>
                  <a:lnTo>
                    <a:pt x="0" y="40437"/>
                  </a:lnTo>
                  <a:cubicBezTo>
                    <a:pt x="199" y="40523"/>
                    <a:pt x="427" y="40636"/>
                    <a:pt x="626" y="40722"/>
                  </a:cubicBezTo>
                  <a:lnTo>
                    <a:pt x="40721" y="626"/>
                  </a:lnTo>
                  <a:cubicBezTo>
                    <a:pt x="40636" y="427"/>
                    <a:pt x="40522" y="199"/>
                    <a:pt x="40437"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9;p65">
              <a:extLst>
                <a:ext uri="{FF2B5EF4-FFF2-40B4-BE49-F238E27FC236}">
                  <a16:creationId xmlns:a16="http://schemas.microsoft.com/office/drawing/2014/main" id="{332CA226-3549-FC14-B11F-3D60CA5C6DFA}"/>
                </a:ext>
              </a:extLst>
            </p:cNvPr>
            <p:cNvSpPr/>
            <p:nvPr/>
          </p:nvSpPr>
          <p:spPr>
            <a:xfrm>
              <a:off x="2167975" y="773200"/>
              <a:ext cx="983925" cy="983925"/>
            </a:xfrm>
            <a:custGeom>
              <a:avLst/>
              <a:gdLst/>
              <a:ahLst/>
              <a:cxnLst/>
              <a:rect l="l" t="t" r="r" b="b"/>
              <a:pathLst>
                <a:path w="39357" h="39357" extrusionOk="0">
                  <a:moveTo>
                    <a:pt x="39072" y="0"/>
                  </a:moveTo>
                  <a:lnTo>
                    <a:pt x="0" y="39072"/>
                  </a:lnTo>
                  <a:cubicBezTo>
                    <a:pt x="228" y="39158"/>
                    <a:pt x="455" y="39271"/>
                    <a:pt x="683" y="39357"/>
                  </a:cubicBezTo>
                  <a:lnTo>
                    <a:pt x="39357" y="683"/>
                  </a:lnTo>
                  <a:cubicBezTo>
                    <a:pt x="39271" y="455"/>
                    <a:pt x="39158" y="228"/>
                    <a:pt x="39072"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90;p65">
              <a:extLst>
                <a:ext uri="{FF2B5EF4-FFF2-40B4-BE49-F238E27FC236}">
                  <a16:creationId xmlns:a16="http://schemas.microsoft.com/office/drawing/2014/main" id="{9E504A9B-A6FA-D2A6-0714-8D85BF317A91}"/>
                </a:ext>
              </a:extLst>
            </p:cNvPr>
            <p:cNvSpPr/>
            <p:nvPr/>
          </p:nvSpPr>
          <p:spPr>
            <a:xfrm>
              <a:off x="2233375" y="838600"/>
              <a:ext cx="939150" cy="939150"/>
            </a:xfrm>
            <a:custGeom>
              <a:avLst/>
              <a:gdLst/>
              <a:ahLst/>
              <a:cxnLst/>
              <a:rect l="l" t="t" r="r" b="b"/>
              <a:pathLst>
                <a:path w="37566" h="37566" extrusionOk="0">
                  <a:moveTo>
                    <a:pt x="37338" y="1"/>
                  </a:moveTo>
                  <a:lnTo>
                    <a:pt x="0" y="37338"/>
                  </a:lnTo>
                  <a:cubicBezTo>
                    <a:pt x="256" y="37423"/>
                    <a:pt x="484" y="37480"/>
                    <a:pt x="740" y="37565"/>
                  </a:cubicBezTo>
                  <a:lnTo>
                    <a:pt x="37565" y="740"/>
                  </a:lnTo>
                  <a:cubicBezTo>
                    <a:pt x="37480" y="484"/>
                    <a:pt x="37423" y="228"/>
                    <a:pt x="37338"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91;p65">
              <a:extLst>
                <a:ext uri="{FF2B5EF4-FFF2-40B4-BE49-F238E27FC236}">
                  <a16:creationId xmlns:a16="http://schemas.microsoft.com/office/drawing/2014/main" id="{AD0FB460-41D3-3C86-314C-F7F12C67BD26}"/>
                </a:ext>
              </a:extLst>
            </p:cNvPr>
            <p:cNvSpPr/>
            <p:nvPr/>
          </p:nvSpPr>
          <p:spPr>
            <a:xfrm>
              <a:off x="2303750" y="908975"/>
              <a:ext cx="883700" cy="883700"/>
            </a:xfrm>
            <a:custGeom>
              <a:avLst/>
              <a:gdLst/>
              <a:ahLst/>
              <a:cxnLst/>
              <a:rect l="l" t="t" r="r" b="b"/>
              <a:pathLst>
                <a:path w="35348" h="35348" extrusionOk="0">
                  <a:moveTo>
                    <a:pt x="35205" y="1"/>
                  </a:moveTo>
                  <a:lnTo>
                    <a:pt x="1" y="35205"/>
                  </a:lnTo>
                  <a:cubicBezTo>
                    <a:pt x="257" y="35262"/>
                    <a:pt x="541" y="35291"/>
                    <a:pt x="797" y="35348"/>
                  </a:cubicBezTo>
                  <a:lnTo>
                    <a:pt x="35347" y="797"/>
                  </a:lnTo>
                  <a:cubicBezTo>
                    <a:pt x="35291" y="541"/>
                    <a:pt x="35262" y="285"/>
                    <a:pt x="35205"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92;p65">
              <a:extLst>
                <a:ext uri="{FF2B5EF4-FFF2-40B4-BE49-F238E27FC236}">
                  <a16:creationId xmlns:a16="http://schemas.microsoft.com/office/drawing/2014/main" id="{D123CE3D-0612-1EA7-D887-76AA919B4082}"/>
                </a:ext>
              </a:extLst>
            </p:cNvPr>
            <p:cNvSpPr/>
            <p:nvPr/>
          </p:nvSpPr>
          <p:spPr>
            <a:xfrm>
              <a:off x="2381250" y="986475"/>
              <a:ext cx="814725" cy="814725"/>
            </a:xfrm>
            <a:custGeom>
              <a:avLst/>
              <a:gdLst/>
              <a:ahLst/>
              <a:cxnLst/>
              <a:rect l="l" t="t" r="r" b="b"/>
              <a:pathLst>
                <a:path w="32589" h="32589" extrusionOk="0">
                  <a:moveTo>
                    <a:pt x="32503" y="0"/>
                  </a:moveTo>
                  <a:lnTo>
                    <a:pt x="0" y="32503"/>
                  </a:lnTo>
                  <a:cubicBezTo>
                    <a:pt x="285" y="32532"/>
                    <a:pt x="569" y="32560"/>
                    <a:pt x="853" y="32589"/>
                  </a:cubicBezTo>
                  <a:lnTo>
                    <a:pt x="32589" y="853"/>
                  </a:lnTo>
                  <a:cubicBezTo>
                    <a:pt x="32560" y="569"/>
                    <a:pt x="32532" y="285"/>
                    <a:pt x="32503" y="0"/>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93;p65">
              <a:extLst>
                <a:ext uri="{FF2B5EF4-FFF2-40B4-BE49-F238E27FC236}">
                  <a16:creationId xmlns:a16="http://schemas.microsoft.com/office/drawing/2014/main" id="{3EA27D7A-2193-61CB-6537-1F1302085B2E}"/>
                </a:ext>
              </a:extLst>
            </p:cNvPr>
            <p:cNvSpPr/>
            <p:nvPr/>
          </p:nvSpPr>
          <p:spPr>
            <a:xfrm>
              <a:off x="2466550" y="1071775"/>
              <a:ext cx="729425" cy="729425"/>
            </a:xfrm>
            <a:custGeom>
              <a:avLst/>
              <a:gdLst/>
              <a:ahLst/>
              <a:cxnLst/>
              <a:rect l="l" t="t" r="r" b="b"/>
              <a:pathLst>
                <a:path w="29177" h="29177" extrusionOk="0">
                  <a:moveTo>
                    <a:pt x="29177" y="1"/>
                  </a:moveTo>
                  <a:lnTo>
                    <a:pt x="1" y="29177"/>
                  </a:lnTo>
                  <a:cubicBezTo>
                    <a:pt x="314" y="29177"/>
                    <a:pt x="655" y="29148"/>
                    <a:pt x="968" y="29148"/>
                  </a:cubicBezTo>
                  <a:lnTo>
                    <a:pt x="29148" y="968"/>
                  </a:lnTo>
                  <a:cubicBezTo>
                    <a:pt x="29148" y="655"/>
                    <a:pt x="29177" y="314"/>
                    <a:pt x="29177"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94;p65">
              <a:extLst>
                <a:ext uri="{FF2B5EF4-FFF2-40B4-BE49-F238E27FC236}">
                  <a16:creationId xmlns:a16="http://schemas.microsoft.com/office/drawing/2014/main" id="{5ADFACFD-545B-CF56-EBEC-D827969702F1}"/>
                </a:ext>
              </a:extLst>
            </p:cNvPr>
            <p:cNvSpPr/>
            <p:nvPr/>
          </p:nvSpPr>
          <p:spPr>
            <a:xfrm>
              <a:off x="2562525" y="1167750"/>
              <a:ext cx="624925" cy="624925"/>
            </a:xfrm>
            <a:custGeom>
              <a:avLst/>
              <a:gdLst/>
              <a:ahLst/>
              <a:cxnLst/>
              <a:rect l="l" t="t" r="r" b="b"/>
              <a:pathLst>
                <a:path w="24997" h="24997" extrusionOk="0">
                  <a:moveTo>
                    <a:pt x="24996" y="1"/>
                  </a:moveTo>
                  <a:lnTo>
                    <a:pt x="1" y="24997"/>
                  </a:lnTo>
                  <a:cubicBezTo>
                    <a:pt x="399" y="24911"/>
                    <a:pt x="768" y="24854"/>
                    <a:pt x="1138" y="24769"/>
                  </a:cubicBezTo>
                  <a:lnTo>
                    <a:pt x="24769" y="1138"/>
                  </a:lnTo>
                  <a:cubicBezTo>
                    <a:pt x="24854" y="768"/>
                    <a:pt x="24911" y="399"/>
                    <a:pt x="24996"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95;p65">
              <a:extLst>
                <a:ext uri="{FF2B5EF4-FFF2-40B4-BE49-F238E27FC236}">
                  <a16:creationId xmlns:a16="http://schemas.microsoft.com/office/drawing/2014/main" id="{0166BBCE-9220-5EBA-C406-EFFCA841FBDC}"/>
                </a:ext>
              </a:extLst>
            </p:cNvPr>
            <p:cNvSpPr/>
            <p:nvPr/>
          </p:nvSpPr>
          <p:spPr>
            <a:xfrm>
              <a:off x="2678400" y="1283625"/>
              <a:ext cx="480625" cy="480625"/>
            </a:xfrm>
            <a:custGeom>
              <a:avLst/>
              <a:gdLst/>
              <a:ahLst/>
              <a:cxnLst/>
              <a:rect l="l" t="t" r="r" b="b"/>
              <a:pathLst>
                <a:path w="19225" h="19225" extrusionOk="0">
                  <a:moveTo>
                    <a:pt x="19224" y="1"/>
                  </a:moveTo>
                  <a:lnTo>
                    <a:pt x="1" y="19224"/>
                  </a:lnTo>
                  <a:cubicBezTo>
                    <a:pt x="484" y="19053"/>
                    <a:pt x="968" y="18883"/>
                    <a:pt x="1451" y="18712"/>
                  </a:cubicBezTo>
                  <a:lnTo>
                    <a:pt x="18712" y="1451"/>
                  </a:lnTo>
                  <a:cubicBezTo>
                    <a:pt x="18883" y="968"/>
                    <a:pt x="19053" y="484"/>
                    <a:pt x="19224"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6;p65">
              <a:extLst>
                <a:ext uri="{FF2B5EF4-FFF2-40B4-BE49-F238E27FC236}">
                  <a16:creationId xmlns:a16="http://schemas.microsoft.com/office/drawing/2014/main" id="{27425777-3F08-9DDB-C398-C49B1D06AA2C}"/>
                </a:ext>
              </a:extLst>
            </p:cNvPr>
            <p:cNvSpPr/>
            <p:nvPr/>
          </p:nvSpPr>
          <p:spPr>
            <a:xfrm>
              <a:off x="2842625" y="1447850"/>
              <a:ext cx="238900" cy="238900"/>
            </a:xfrm>
            <a:custGeom>
              <a:avLst/>
              <a:gdLst/>
              <a:ahLst/>
              <a:cxnLst/>
              <a:rect l="l" t="t" r="r" b="b"/>
              <a:pathLst>
                <a:path w="9556" h="9556" extrusionOk="0">
                  <a:moveTo>
                    <a:pt x="9555" y="1"/>
                  </a:moveTo>
                  <a:lnTo>
                    <a:pt x="1" y="9555"/>
                  </a:lnTo>
                  <a:cubicBezTo>
                    <a:pt x="1223" y="8816"/>
                    <a:pt x="2389" y="7963"/>
                    <a:pt x="3470" y="7025"/>
                  </a:cubicBezTo>
                  <a:lnTo>
                    <a:pt x="7025" y="3470"/>
                  </a:lnTo>
                  <a:cubicBezTo>
                    <a:pt x="7963" y="2389"/>
                    <a:pt x="8788" y="1224"/>
                    <a:pt x="9555" y="1"/>
                  </a:cubicBezTo>
                  <a:close/>
                </a:path>
              </a:pathLst>
            </a:custGeom>
            <a:gradFill>
              <a:gsLst>
                <a:gs pos="0">
                  <a:schemeClr val="accent3"/>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59"/>
          <p:cNvSpPr/>
          <p:nvPr/>
        </p:nvSpPr>
        <p:spPr>
          <a:xfrm>
            <a:off x="4743405" y="1528732"/>
            <a:ext cx="36732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737855" y="1528732"/>
            <a:ext cx="36732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2739280" y="3458233"/>
            <a:ext cx="36759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txBox="1">
            <a:spLocks noGrp="1"/>
          </p:cNvSpPr>
          <p:nvPr>
            <p:ph type="title"/>
          </p:nvPr>
        </p:nvSpPr>
        <p:spPr>
          <a:xfrm>
            <a:off x="2762080" y="2587624"/>
            <a:ext cx="36303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1,998</a:t>
            </a:r>
            <a:endParaRPr/>
          </a:p>
        </p:txBody>
      </p:sp>
      <p:sp>
        <p:nvSpPr>
          <p:cNvPr id="817" name="Google Shape;817;p5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818" name="Google Shape;818;p5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19" name="Google Shape;819;p5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820" name="Google Shape;820;p59"/>
          <p:cNvSpPr txBox="1">
            <a:spLocks noGrp="1"/>
          </p:cNvSpPr>
          <p:nvPr>
            <p:ph type="subTitle" idx="3"/>
          </p:nvPr>
        </p:nvSpPr>
        <p:spPr>
          <a:xfrm>
            <a:off x="3004480" y="3553383"/>
            <a:ext cx="31455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a small planet</a:t>
            </a:r>
            <a:endParaRPr/>
          </a:p>
        </p:txBody>
      </p:sp>
      <p:sp>
        <p:nvSpPr>
          <p:cNvPr id="821" name="Google Shape;821;p59"/>
          <p:cNvSpPr txBox="1">
            <a:spLocks noGrp="1"/>
          </p:cNvSpPr>
          <p:nvPr>
            <p:ph type="title" idx="4"/>
          </p:nvPr>
        </p:nvSpPr>
        <p:spPr>
          <a:xfrm>
            <a:off x="758555" y="657551"/>
            <a:ext cx="36318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a:t>
            </a:r>
            <a:endParaRPr/>
          </a:p>
        </p:txBody>
      </p:sp>
      <p:sp>
        <p:nvSpPr>
          <p:cNvPr id="822" name="Google Shape;822;p59"/>
          <p:cNvSpPr txBox="1">
            <a:spLocks noGrp="1"/>
          </p:cNvSpPr>
          <p:nvPr>
            <p:ph type="subTitle" idx="5"/>
          </p:nvPr>
        </p:nvSpPr>
        <p:spPr>
          <a:xfrm>
            <a:off x="1002305" y="1619632"/>
            <a:ext cx="31443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a:t>
            </a:r>
            <a:endParaRPr/>
          </a:p>
        </p:txBody>
      </p:sp>
      <p:sp>
        <p:nvSpPr>
          <p:cNvPr id="823" name="Google Shape;823;p59"/>
          <p:cNvSpPr txBox="1">
            <a:spLocks noGrp="1"/>
          </p:cNvSpPr>
          <p:nvPr>
            <p:ph type="title" idx="6"/>
          </p:nvPr>
        </p:nvSpPr>
        <p:spPr>
          <a:xfrm>
            <a:off x="4764105" y="657551"/>
            <a:ext cx="3631800" cy="7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824" name="Google Shape;824;p59"/>
          <p:cNvSpPr txBox="1">
            <a:spLocks noGrp="1"/>
          </p:cNvSpPr>
          <p:nvPr>
            <p:ph type="subTitle" idx="7"/>
          </p:nvPr>
        </p:nvSpPr>
        <p:spPr>
          <a:xfrm>
            <a:off x="5007855" y="1619632"/>
            <a:ext cx="31443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where we all live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455" name="Google Shape;455;p4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56" name="Google Shape;456;p4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57" name="Google Shape;457;p4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a:t>
            </a:r>
            <a:endParaRPr/>
          </a:p>
        </p:txBody>
      </p:sp>
      <p:sp>
        <p:nvSpPr>
          <p:cNvPr id="458" name="Google Shape;458;p46"/>
          <p:cNvSpPr txBox="1">
            <a:spLocks noGrp="1"/>
          </p:cNvSpPr>
          <p:nvPr>
            <p:ph type="subTitle" idx="3"/>
          </p:nvPr>
        </p:nvSpPr>
        <p:spPr>
          <a:xfrm>
            <a:off x="960576" y="2153825"/>
            <a:ext cx="2190300" cy="49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and has several rings</a:t>
            </a:r>
            <a:endParaRPr/>
          </a:p>
        </p:txBody>
      </p:sp>
      <p:sp>
        <p:nvSpPr>
          <p:cNvPr id="459" name="Google Shape;459;p46"/>
          <p:cNvSpPr txBox="1">
            <a:spLocks noGrp="1"/>
          </p:cNvSpPr>
          <p:nvPr>
            <p:ph type="subTitle" idx="4"/>
          </p:nvPr>
        </p:nvSpPr>
        <p:spPr>
          <a:xfrm>
            <a:off x="960589" y="1704175"/>
            <a:ext cx="2190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Strengths</a:t>
            </a:r>
            <a:endParaRPr/>
          </a:p>
        </p:txBody>
      </p:sp>
      <p:sp>
        <p:nvSpPr>
          <p:cNvPr id="460" name="Google Shape;460;p46"/>
          <p:cNvSpPr txBox="1">
            <a:spLocks noGrp="1"/>
          </p:cNvSpPr>
          <p:nvPr>
            <p:ph type="subTitle" idx="5"/>
          </p:nvPr>
        </p:nvSpPr>
        <p:spPr>
          <a:xfrm>
            <a:off x="5993124" y="2153825"/>
            <a:ext cx="21903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61" name="Google Shape;461;p46"/>
          <p:cNvSpPr txBox="1">
            <a:spLocks noGrp="1"/>
          </p:cNvSpPr>
          <p:nvPr>
            <p:ph type="subTitle" idx="6"/>
          </p:nvPr>
        </p:nvSpPr>
        <p:spPr>
          <a:xfrm>
            <a:off x="5993117" y="1704175"/>
            <a:ext cx="2190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462" name="Google Shape;462;p46"/>
          <p:cNvSpPr txBox="1">
            <a:spLocks noGrp="1"/>
          </p:cNvSpPr>
          <p:nvPr>
            <p:ph type="subTitle" idx="7"/>
          </p:nvPr>
        </p:nvSpPr>
        <p:spPr>
          <a:xfrm>
            <a:off x="960576" y="3530525"/>
            <a:ext cx="2190300" cy="49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463" name="Google Shape;463;p46"/>
          <p:cNvSpPr txBox="1">
            <a:spLocks noGrp="1"/>
          </p:cNvSpPr>
          <p:nvPr>
            <p:ph type="subTitle" idx="8"/>
          </p:nvPr>
        </p:nvSpPr>
        <p:spPr>
          <a:xfrm>
            <a:off x="960589" y="3080875"/>
            <a:ext cx="2190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Opportunities</a:t>
            </a:r>
            <a:endParaRPr/>
          </a:p>
        </p:txBody>
      </p:sp>
      <p:sp>
        <p:nvSpPr>
          <p:cNvPr id="464" name="Google Shape;464;p46"/>
          <p:cNvSpPr txBox="1">
            <a:spLocks noGrp="1"/>
          </p:cNvSpPr>
          <p:nvPr>
            <p:ph type="subTitle" idx="9"/>
          </p:nvPr>
        </p:nvSpPr>
        <p:spPr>
          <a:xfrm>
            <a:off x="5993124" y="3530525"/>
            <a:ext cx="2190300" cy="4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465" name="Google Shape;465;p46"/>
          <p:cNvSpPr txBox="1">
            <a:spLocks noGrp="1"/>
          </p:cNvSpPr>
          <p:nvPr>
            <p:ph type="subTitle" idx="13"/>
          </p:nvPr>
        </p:nvSpPr>
        <p:spPr>
          <a:xfrm>
            <a:off x="5993117" y="3080875"/>
            <a:ext cx="2190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466" name="Google Shape;466;p46"/>
          <p:cNvSpPr/>
          <p:nvPr/>
        </p:nvSpPr>
        <p:spPr>
          <a:xfrm>
            <a:off x="3486750" y="174868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SemiBold"/>
                <a:ea typeface="Poppins SemiBold"/>
                <a:cs typeface="Poppins SemiBold"/>
                <a:sym typeface="Poppins SemiBold"/>
              </a:rPr>
              <a:t>S</a:t>
            </a:r>
            <a:endParaRPr sz="3000">
              <a:solidFill>
                <a:schemeClr val="lt1"/>
              </a:solidFill>
              <a:latin typeface="Poppins SemiBold"/>
              <a:ea typeface="Poppins SemiBold"/>
              <a:cs typeface="Poppins SemiBold"/>
              <a:sym typeface="Poppins SemiBold"/>
            </a:endParaRPr>
          </a:p>
        </p:txBody>
      </p:sp>
      <p:sp>
        <p:nvSpPr>
          <p:cNvPr id="467" name="Google Shape;467;p46"/>
          <p:cNvSpPr/>
          <p:nvPr/>
        </p:nvSpPr>
        <p:spPr>
          <a:xfrm>
            <a:off x="4829250" y="174868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Poppins SemiBold"/>
                <a:ea typeface="Poppins SemiBold"/>
                <a:cs typeface="Poppins SemiBold"/>
                <a:sym typeface="Poppins SemiBold"/>
              </a:rPr>
              <a:t>W</a:t>
            </a:r>
            <a:endParaRPr sz="3000">
              <a:solidFill>
                <a:schemeClr val="accent2"/>
              </a:solidFill>
              <a:latin typeface="Poppins SemiBold"/>
              <a:ea typeface="Poppins SemiBold"/>
              <a:cs typeface="Poppins SemiBold"/>
              <a:sym typeface="Poppins SemiBold"/>
            </a:endParaRPr>
          </a:p>
        </p:txBody>
      </p:sp>
      <p:sp>
        <p:nvSpPr>
          <p:cNvPr id="468" name="Google Shape;468;p46"/>
          <p:cNvSpPr/>
          <p:nvPr/>
        </p:nvSpPr>
        <p:spPr>
          <a:xfrm>
            <a:off x="3486750" y="3117785"/>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latin typeface="Poppins SemiBold"/>
                <a:ea typeface="Poppins SemiBold"/>
                <a:cs typeface="Poppins SemiBold"/>
                <a:sym typeface="Poppins SemiBold"/>
              </a:rPr>
              <a:t>O</a:t>
            </a:r>
            <a:endParaRPr sz="3000">
              <a:solidFill>
                <a:schemeClr val="accent2"/>
              </a:solidFill>
              <a:latin typeface="Poppins SemiBold"/>
              <a:ea typeface="Poppins SemiBold"/>
              <a:cs typeface="Poppins SemiBold"/>
              <a:sym typeface="Poppins SemiBold"/>
            </a:endParaRPr>
          </a:p>
        </p:txBody>
      </p:sp>
      <p:sp>
        <p:nvSpPr>
          <p:cNvPr id="469" name="Google Shape;469;p46"/>
          <p:cNvSpPr/>
          <p:nvPr/>
        </p:nvSpPr>
        <p:spPr>
          <a:xfrm>
            <a:off x="4829250" y="3117785"/>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Poppins SemiBold"/>
                <a:ea typeface="Poppins SemiBold"/>
                <a:cs typeface="Poppins SemiBold"/>
                <a:sym typeface="Poppins SemiBold"/>
              </a:rPr>
              <a:t>T</a:t>
            </a:r>
            <a:endParaRPr sz="3000">
              <a:solidFill>
                <a:schemeClr val="lt1"/>
              </a:solidFill>
              <a:latin typeface="Poppins SemiBold"/>
              <a:ea typeface="Poppins SemiBold"/>
              <a:cs typeface="Poppins SemiBold"/>
              <a:sym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3"/>
          <p:cNvSpPr/>
          <p:nvPr/>
        </p:nvSpPr>
        <p:spPr>
          <a:xfrm>
            <a:off x="4266825" y="2289303"/>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3"/>
          <p:cNvSpPr/>
          <p:nvPr/>
        </p:nvSpPr>
        <p:spPr>
          <a:xfrm>
            <a:off x="4266825" y="3337603"/>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a:off x="4266825" y="1241003"/>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txBox="1">
            <a:spLocks noGrp="1"/>
          </p:cNvSpPr>
          <p:nvPr>
            <p:ph type="title" idx="14"/>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sp>
        <p:nvSpPr>
          <p:cNvPr id="658" name="Google Shape;658;p5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659" name="Google Shape;659;p5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60" name="Google Shape;660;p5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61" name="Google Shape;661;p53"/>
          <p:cNvSpPr txBox="1">
            <a:spLocks noGrp="1"/>
          </p:cNvSpPr>
          <p:nvPr>
            <p:ph type="subTitle" idx="3"/>
          </p:nvPr>
        </p:nvSpPr>
        <p:spPr>
          <a:xfrm>
            <a:off x="5220200" y="1803304"/>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Sum and it’s very small</a:t>
            </a:r>
            <a:endParaRPr/>
          </a:p>
        </p:txBody>
      </p:sp>
      <p:sp>
        <p:nvSpPr>
          <p:cNvPr id="662" name="Google Shape;662;p53"/>
          <p:cNvSpPr txBox="1">
            <a:spLocks noGrp="1"/>
          </p:cNvSpPr>
          <p:nvPr>
            <p:ph type="title"/>
          </p:nvPr>
        </p:nvSpPr>
        <p:spPr>
          <a:xfrm>
            <a:off x="5220200" y="1401875"/>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a:t>
            </a:r>
            <a:endParaRPr/>
          </a:p>
        </p:txBody>
      </p:sp>
      <p:sp>
        <p:nvSpPr>
          <p:cNvPr id="663" name="Google Shape;663;p53"/>
          <p:cNvSpPr txBox="1">
            <a:spLocks noGrp="1"/>
          </p:cNvSpPr>
          <p:nvPr>
            <p:ph type="title" idx="4"/>
          </p:nvPr>
        </p:nvSpPr>
        <p:spPr>
          <a:xfrm>
            <a:off x="4277325" y="1401856"/>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64" name="Google Shape;664;p53"/>
          <p:cNvSpPr txBox="1">
            <a:spLocks noGrp="1"/>
          </p:cNvSpPr>
          <p:nvPr>
            <p:ph type="subTitle" idx="5"/>
          </p:nvPr>
        </p:nvSpPr>
        <p:spPr>
          <a:xfrm>
            <a:off x="5220200" y="2853058"/>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fourth-brightest object in the night sky</a:t>
            </a:r>
            <a:endParaRPr/>
          </a:p>
        </p:txBody>
      </p:sp>
      <p:sp>
        <p:nvSpPr>
          <p:cNvPr id="665" name="Google Shape;665;p53"/>
          <p:cNvSpPr txBox="1">
            <a:spLocks noGrp="1"/>
          </p:cNvSpPr>
          <p:nvPr>
            <p:ph type="title" idx="6"/>
          </p:nvPr>
        </p:nvSpPr>
        <p:spPr>
          <a:xfrm>
            <a:off x="5220200" y="2451627"/>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666" name="Google Shape;666;p53"/>
          <p:cNvSpPr txBox="1">
            <a:spLocks noGrp="1"/>
          </p:cNvSpPr>
          <p:nvPr>
            <p:ph type="title" idx="7"/>
          </p:nvPr>
        </p:nvSpPr>
        <p:spPr>
          <a:xfrm>
            <a:off x="4277325" y="2451610"/>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7" name="Google Shape;667;p53"/>
          <p:cNvSpPr txBox="1">
            <a:spLocks noGrp="1"/>
          </p:cNvSpPr>
          <p:nvPr>
            <p:ph type="subTitle" idx="8"/>
          </p:nvPr>
        </p:nvSpPr>
        <p:spPr>
          <a:xfrm>
            <a:off x="5220200" y="3902813"/>
            <a:ext cx="3056400"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668" name="Google Shape;668;p53"/>
          <p:cNvSpPr txBox="1">
            <a:spLocks noGrp="1"/>
          </p:cNvSpPr>
          <p:nvPr>
            <p:ph type="title" idx="9"/>
          </p:nvPr>
        </p:nvSpPr>
        <p:spPr>
          <a:xfrm>
            <a:off x="5220200" y="3501376"/>
            <a:ext cx="16242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669" name="Google Shape;669;p53"/>
          <p:cNvSpPr txBox="1">
            <a:spLocks noGrp="1"/>
          </p:cNvSpPr>
          <p:nvPr>
            <p:ph type="title" idx="13"/>
          </p:nvPr>
        </p:nvSpPr>
        <p:spPr>
          <a:xfrm>
            <a:off x="4277325" y="3501365"/>
            <a:ext cx="807000" cy="4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670" name="Google Shape;670;p53"/>
          <p:cNvPicPr preferRelativeResize="0"/>
          <p:nvPr/>
        </p:nvPicPr>
        <p:blipFill rotWithShape="1">
          <a:blip r:embed="rId3">
            <a:alphaModFix/>
          </a:blip>
          <a:srcRect l="15366" r="18399"/>
          <a:stretch/>
        </p:blipFill>
        <p:spPr>
          <a:xfrm>
            <a:off x="882198" y="1369659"/>
            <a:ext cx="2830200" cy="2827800"/>
          </a:xfrm>
          <a:prstGeom prst="ellipse">
            <a:avLst/>
          </a:prstGeom>
          <a:noFill/>
          <a:ln>
            <a:noFill/>
          </a:ln>
        </p:spPr>
      </p:pic>
      <p:sp>
        <p:nvSpPr>
          <p:cNvPr id="671" name="Google Shape;671;p53"/>
          <p:cNvSpPr/>
          <p:nvPr/>
        </p:nvSpPr>
        <p:spPr>
          <a:xfrm rot="-7532134" flipH="1">
            <a:off x="-310170" y="1421343"/>
            <a:ext cx="2844591" cy="2844591"/>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
        <p:nvSpPr>
          <p:cNvPr id="475" name="Google Shape;475;p4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76" name="Google Shape;476;p4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477" name="Google Shape;477;p4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overview</a:t>
            </a:r>
            <a:endParaRPr/>
          </a:p>
        </p:txBody>
      </p:sp>
      <p:sp>
        <p:nvSpPr>
          <p:cNvPr id="478" name="Google Shape;478;p47"/>
          <p:cNvSpPr txBox="1">
            <a:spLocks noGrp="1"/>
          </p:cNvSpPr>
          <p:nvPr>
            <p:ph type="subTitle" idx="3"/>
          </p:nvPr>
        </p:nvSpPr>
        <p:spPr>
          <a:xfrm>
            <a:off x="87362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479" name="Google Shape;479;p47"/>
          <p:cNvSpPr txBox="1">
            <a:spLocks noGrp="1"/>
          </p:cNvSpPr>
          <p:nvPr>
            <p:ph type="subTitle" idx="4"/>
          </p:nvPr>
        </p:nvSpPr>
        <p:spPr>
          <a:xfrm>
            <a:off x="873625"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80" name="Google Shape;480;p47"/>
          <p:cNvSpPr txBox="1">
            <a:spLocks noGrp="1"/>
          </p:cNvSpPr>
          <p:nvPr>
            <p:ph type="subTitle" idx="5"/>
          </p:nvPr>
        </p:nvSpPr>
        <p:spPr>
          <a:xfrm>
            <a:off x="347997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481" name="Google Shape;481;p47"/>
          <p:cNvSpPr txBox="1">
            <a:spLocks noGrp="1"/>
          </p:cNvSpPr>
          <p:nvPr>
            <p:ph type="subTitle" idx="6"/>
          </p:nvPr>
        </p:nvSpPr>
        <p:spPr>
          <a:xfrm>
            <a:off x="3479978"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82" name="Google Shape;482;p47"/>
          <p:cNvSpPr txBox="1">
            <a:spLocks noGrp="1"/>
          </p:cNvSpPr>
          <p:nvPr>
            <p:ph type="subTitle" idx="7"/>
          </p:nvPr>
        </p:nvSpPr>
        <p:spPr>
          <a:xfrm>
            <a:off x="6086325" y="2331862"/>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483" name="Google Shape;483;p47"/>
          <p:cNvSpPr txBox="1">
            <a:spLocks noGrp="1"/>
          </p:cNvSpPr>
          <p:nvPr>
            <p:ph type="subTitle" idx="8"/>
          </p:nvPr>
        </p:nvSpPr>
        <p:spPr>
          <a:xfrm>
            <a:off x="6086325" y="1989475"/>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84" name="Google Shape;484;p47"/>
          <p:cNvSpPr txBox="1">
            <a:spLocks noGrp="1"/>
          </p:cNvSpPr>
          <p:nvPr>
            <p:ph type="subTitle" idx="9"/>
          </p:nvPr>
        </p:nvSpPr>
        <p:spPr>
          <a:xfrm>
            <a:off x="873625"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485" name="Google Shape;485;p47"/>
          <p:cNvSpPr txBox="1">
            <a:spLocks noGrp="1"/>
          </p:cNvSpPr>
          <p:nvPr>
            <p:ph type="subTitle" idx="13"/>
          </p:nvPr>
        </p:nvSpPr>
        <p:spPr>
          <a:xfrm>
            <a:off x="873625"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86" name="Google Shape;486;p47"/>
          <p:cNvSpPr txBox="1">
            <a:spLocks noGrp="1"/>
          </p:cNvSpPr>
          <p:nvPr>
            <p:ph type="subTitle" idx="14"/>
          </p:nvPr>
        </p:nvSpPr>
        <p:spPr>
          <a:xfrm>
            <a:off x="3479978"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487" name="Google Shape;487;p47"/>
          <p:cNvSpPr txBox="1">
            <a:spLocks noGrp="1"/>
          </p:cNvSpPr>
          <p:nvPr>
            <p:ph type="subTitle" idx="15"/>
          </p:nvPr>
        </p:nvSpPr>
        <p:spPr>
          <a:xfrm>
            <a:off x="3479978"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88" name="Google Shape;488;p47"/>
          <p:cNvSpPr txBox="1">
            <a:spLocks noGrp="1"/>
          </p:cNvSpPr>
          <p:nvPr>
            <p:ph type="subTitle" idx="16"/>
          </p:nvPr>
        </p:nvSpPr>
        <p:spPr>
          <a:xfrm>
            <a:off x="6086325" y="3946838"/>
            <a:ext cx="2190300" cy="5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489" name="Google Shape;489;p47"/>
          <p:cNvSpPr txBox="1">
            <a:spLocks noGrp="1"/>
          </p:cNvSpPr>
          <p:nvPr>
            <p:ph type="subTitle" idx="17"/>
          </p:nvPr>
        </p:nvSpPr>
        <p:spPr>
          <a:xfrm>
            <a:off x="6086325" y="3604499"/>
            <a:ext cx="2190300" cy="3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90" name="Google Shape;490;p47"/>
          <p:cNvSpPr/>
          <p:nvPr/>
        </p:nvSpPr>
        <p:spPr>
          <a:xfrm>
            <a:off x="1682425" y="136612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4285625" y="1366125"/>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6895125" y="136612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1682425" y="2981100"/>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4285625" y="2981100"/>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a:off x="6895125" y="2981100"/>
            <a:ext cx="572700" cy="57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47"/>
          <p:cNvGrpSpPr/>
          <p:nvPr/>
        </p:nvGrpSpPr>
        <p:grpSpPr>
          <a:xfrm>
            <a:off x="7006920" y="1474234"/>
            <a:ext cx="349540" cy="349540"/>
            <a:chOff x="6009692" y="1485559"/>
            <a:chExt cx="349540" cy="349540"/>
          </a:xfrm>
        </p:grpSpPr>
        <p:sp>
          <p:nvSpPr>
            <p:cNvPr id="497" name="Google Shape;497;p47"/>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47"/>
          <p:cNvGrpSpPr/>
          <p:nvPr/>
        </p:nvGrpSpPr>
        <p:grpSpPr>
          <a:xfrm>
            <a:off x="7004414" y="3103496"/>
            <a:ext cx="349545" cy="327886"/>
            <a:chOff x="5371733" y="2076371"/>
            <a:chExt cx="349545" cy="327886"/>
          </a:xfrm>
        </p:grpSpPr>
        <p:sp>
          <p:nvSpPr>
            <p:cNvPr id="502" name="Google Shape;502;p47"/>
            <p:cNvSpPr/>
            <p:nvPr/>
          </p:nvSpPr>
          <p:spPr>
            <a:xfrm>
              <a:off x="5546492" y="2191578"/>
              <a:ext cx="174786" cy="212678"/>
            </a:xfrm>
            <a:custGeom>
              <a:avLst/>
              <a:gdLst/>
              <a:ahLst/>
              <a:cxnLst/>
              <a:rect l="l" t="t" r="r" b="b"/>
              <a:pathLst>
                <a:path w="5383" h="6550" extrusionOk="0">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5515547" y="2297499"/>
              <a:ext cx="61888" cy="62667"/>
            </a:xfrm>
            <a:custGeom>
              <a:avLst/>
              <a:gdLst/>
              <a:ahLst/>
              <a:cxnLst/>
              <a:rect l="l" t="t" r="r" b="b"/>
              <a:pathLst>
                <a:path w="1906" h="1930" extrusionOk="0">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5371733" y="2191578"/>
              <a:ext cx="174786" cy="212678"/>
            </a:xfrm>
            <a:custGeom>
              <a:avLst/>
              <a:gdLst/>
              <a:ahLst/>
              <a:cxnLst/>
              <a:rect l="l" t="t" r="r" b="b"/>
              <a:pathLst>
                <a:path w="5383" h="6550" extrusionOk="0">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5455248" y="2199274"/>
              <a:ext cx="74259" cy="68122"/>
            </a:xfrm>
            <a:custGeom>
              <a:avLst/>
              <a:gdLst/>
              <a:ahLst/>
              <a:cxnLst/>
              <a:rect l="l" t="t" r="r" b="b"/>
              <a:pathLst>
                <a:path w="2287" h="2098" extrusionOk="0">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5563507" y="2199274"/>
              <a:ext cx="74259" cy="68122"/>
            </a:xfrm>
            <a:custGeom>
              <a:avLst/>
              <a:gdLst/>
              <a:ahLst/>
              <a:cxnLst/>
              <a:rect l="l" t="t" r="r" b="b"/>
              <a:pathLst>
                <a:path w="2287" h="2098" extrusionOk="0">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5517106" y="2223270"/>
              <a:ext cx="58803" cy="58024"/>
            </a:xfrm>
            <a:custGeom>
              <a:avLst/>
              <a:gdLst/>
              <a:ahLst/>
              <a:cxnLst/>
              <a:rect l="l" t="t" r="r" b="b"/>
              <a:pathLst>
                <a:path w="1811" h="1787" extrusionOk="0">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5433590" y="2076371"/>
              <a:ext cx="225829" cy="120659"/>
            </a:xfrm>
            <a:custGeom>
              <a:avLst/>
              <a:gdLst/>
              <a:ahLst/>
              <a:cxnLst/>
              <a:rect l="l" t="t" r="r" b="b"/>
              <a:pathLst>
                <a:path w="6955" h="3716" extrusionOk="0">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7"/>
          <p:cNvGrpSpPr/>
          <p:nvPr/>
        </p:nvGrpSpPr>
        <p:grpSpPr>
          <a:xfrm>
            <a:off x="4398790" y="1474134"/>
            <a:ext cx="352665" cy="349743"/>
            <a:chOff x="4719065" y="1485559"/>
            <a:chExt cx="352665" cy="349743"/>
          </a:xfrm>
        </p:grpSpPr>
        <p:sp>
          <p:nvSpPr>
            <p:cNvPr id="510" name="Google Shape;510;p47"/>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7"/>
          <p:cNvGrpSpPr/>
          <p:nvPr/>
        </p:nvGrpSpPr>
        <p:grpSpPr>
          <a:xfrm>
            <a:off x="4441725" y="3095241"/>
            <a:ext cx="266806" cy="349541"/>
            <a:chOff x="4108187" y="1485559"/>
            <a:chExt cx="266806" cy="349541"/>
          </a:xfrm>
        </p:grpSpPr>
        <p:sp>
          <p:nvSpPr>
            <p:cNvPr id="516" name="Google Shape;516;p47"/>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7"/>
          <p:cNvGrpSpPr/>
          <p:nvPr/>
        </p:nvGrpSpPr>
        <p:grpSpPr>
          <a:xfrm>
            <a:off x="1786658" y="3092430"/>
            <a:ext cx="364223" cy="350029"/>
            <a:chOff x="2792071" y="1485267"/>
            <a:chExt cx="364223" cy="350029"/>
          </a:xfrm>
        </p:grpSpPr>
        <p:sp>
          <p:nvSpPr>
            <p:cNvPr id="520" name="Google Shape;520;p47"/>
            <p:cNvSpPr/>
            <p:nvPr/>
          </p:nvSpPr>
          <p:spPr>
            <a:xfrm>
              <a:off x="3017842" y="1485267"/>
              <a:ext cx="138452" cy="136439"/>
            </a:xfrm>
            <a:custGeom>
              <a:avLst/>
              <a:gdLst/>
              <a:ahLst/>
              <a:cxnLst/>
              <a:rect l="l" t="t" r="r" b="b"/>
              <a:pathLst>
                <a:path w="4264" h="4202" extrusionOk="0">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a:off x="2909583" y="1503548"/>
              <a:ext cx="98254" cy="97280"/>
            </a:xfrm>
            <a:custGeom>
              <a:avLst/>
              <a:gdLst/>
              <a:ahLst/>
              <a:cxnLst/>
              <a:rect l="l" t="t" r="r" b="b"/>
              <a:pathLst>
                <a:path w="3026" h="2996" extrusionOk="0">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a:off x="3040279" y="1633660"/>
              <a:ext cx="98254" cy="97832"/>
            </a:xfrm>
            <a:custGeom>
              <a:avLst/>
              <a:gdLst/>
              <a:ahLst/>
              <a:cxnLst/>
              <a:rect l="l" t="t" r="r" b="b"/>
              <a:pathLst>
                <a:path w="3026" h="3013" extrusionOk="0">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a:off x="2792071" y="1556704"/>
              <a:ext cx="291548" cy="278593"/>
            </a:xfrm>
            <a:custGeom>
              <a:avLst/>
              <a:gdLst/>
              <a:ahLst/>
              <a:cxnLst/>
              <a:rect l="l" t="t" r="r" b="b"/>
              <a:pathLst>
                <a:path w="8979" h="8580" extrusionOk="0">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7"/>
          <p:cNvGrpSpPr/>
          <p:nvPr/>
        </p:nvGrpSpPr>
        <p:grpSpPr>
          <a:xfrm>
            <a:off x="1812237" y="1474229"/>
            <a:ext cx="307783" cy="349549"/>
            <a:chOff x="1526187" y="1485559"/>
            <a:chExt cx="307783" cy="349549"/>
          </a:xfrm>
        </p:grpSpPr>
        <p:sp>
          <p:nvSpPr>
            <p:cNvPr id="525" name="Google Shape;525;p47"/>
            <p:cNvSpPr/>
            <p:nvPr/>
          </p:nvSpPr>
          <p:spPr>
            <a:xfrm>
              <a:off x="1588044" y="1670385"/>
              <a:ext cx="20164" cy="20911"/>
            </a:xfrm>
            <a:custGeom>
              <a:avLst/>
              <a:gdLst/>
              <a:ahLst/>
              <a:cxnLst/>
              <a:rect l="l" t="t" r="r" b="b"/>
              <a:pathLst>
                <a:path w="621"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a:off x="1670033" y="1588428"/>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a:off x="1670033" y="1670385"/>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a:off x="1751990" y="1670385"/>
              <a:ext cx="20131" cy="20911"/>
            </a:xfrm>
            <a:custGeom>
              <a:avLst/>
              <a:gdLst/>
              <a:ahLst/>
              <a:cxnLst/>
              <a:rect l="l" t="t" r="r" b="b"/>
              <a:pathLst>
                <a:path w="620"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a:off x="1547066" y="1774000"/>
              <a:ext cx="266059" cy="61109"/>
            </a:xfrm>
            <a:custGeom>
              <a:avLst/>
              <a:gdLst/>
              <a:ahLst/>
              <a:cxnLst/>
              <a:rect l="l" t="t" r="r" b="b"/>
              <a:pathLst>
                <a:path w="8194" h="1882" extrusionOk="0">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a:off x="1526187" y="1485559"/>
              <a:ext cx="307783" cy="267585"/>
            </a:xfrm>
            <a:custGeom>
              <a:avLst/>
              <a:gdLst/>
              <a:ahLst/>
              <a:cxnLst/>
              <a:rect l="l" t="t" r="r" b="b"/>
              <a:pathLst>
                <a:path w="9479" h="8241" extrusionOk="0">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p:nvPr/>
        </p:nvSpPr>
        <p:spPr>
          <a:xfrm>
            <a:off x="713075" y="3247613"/>
            <a:ext cx="46947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713075" y="868182"/>
            <a:ext cx="1169400" cy="116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vs solution</a:t>
            </a:r>
            <a:endParaRPr/>
          </a:p>
        </p:txBody>
      </p:sp>
      <p:sp>
        <p:nvSpPr>
          <p:cNvPr id="357" name="Google Shape;357;p39"/>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58" name="Google Shape;358;p39"/>
          <p:cNvSpPr txBox="1">
            <a:spLocks noGrp="1"/>
          </p:cNvSpPr>
          <p:nvPr>
            <p:ph type="title" idx="2"/>
          </p:nvPr>
        </p:nvSpPr>
        <p:spPr>
          <a:xfrm>
            <a:off x="784175" y="1067386"/>
            <a:ext cx="10272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360" name="Google Shape;360;p39"/>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1388100" y="1019456"/>
            <a:ext cx="6367800" cy="25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447" name="Google Shape;447;p4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448" name="Google Shape;448;p4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449" name="Google Shape;449;p4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
        <p:nvSpPr>
          <p:cNvPr id="536" name="Google Shape;536;p4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37" name="Google Shape;537;p4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538" name="Google Shape;538;p4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graphicFrame>
        <p:nvGraphicFramePr>
          <p:cNvPr id="539" name="Google Shape;539;p48"/>
          <p:cNvGraphicFramePr/>
          <p:nvPr/>
        </p:nvGraphicFramePr>
        <p:xfrm>
          <a:off x="800100" y="1570645"/>
          <a:ext cx="2299575" cy="2587355"/>
        </p:xfrm>
        <a:graphic>
          <a:graphicData uri="http://schemas.openxmlformats.org/drawingml/2006/table">
            <a:tbl>
              <a:tblPr>
                <a:noFill/>
                <a:tableStyleId>{96CCB094-F330-450E-BA0B-7104183B9A49}</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Basic</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Mercury is the closest planet to the Sun and the smallest one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b="1">
                          <a:solidFill>
                            <a:schemeClr val="lt1"/>
                          </a:solidFill>
                          <a:latin typeface="Poppins"/>
                          <a:ea typeface="Poppins"/>
                          <a:cs typeface="Poppins"/>
                          <a:sym typeface="Poppins"/>
                        </a:rPr>
                        <a:t>$90</a:t>
                      </a:r>
                      <a:endParaRPr sz="2500" b="1">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540" name="Google Shape;540;p48"/>
          <p:cNvGraphicFramePr/>
          <p:nvPr/>
        </p:nvGraphicFramePr>
        <p:xfrm>
          <a:off x="3420869" y="1570645"/>
          <a:ext cx="2299575" cy="2587355"/>
        </p:xfrm>
        <a:graphic>
          <a:graphicData uri="http://schemas.openxmlformats.org/drawingml/2006/table">
            <a:tbl>
              <a:tblPr>
                <a:noFill/>
                <a:tableStyleId>{96CCB094-F330-450E-BA0B-7104183B9A49}</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Pro</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Earth is the only planet that harbors life in the Solar System</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$150</a:t>
                      </a:r>
                      <a:endParaRPr sz="25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541" name="Google Shape;541;p48"/>
          <p:cNvGraphicFramePr/>
          <p:nvPr/>
        </p:nvGraphicFramePr>
        <p:xfrm>
          <a:off x="6041638" y="1570645"/>
          <a:ext cx="2299575" cy="2587355"/>
        </p:xfrm>
        <a:graphic>
          <a:graphicData uri="http://schemas.openxmlformats.org/drawingml/2006/table">
            <a:tbl>
              <a:tblPr>
                <a:noFill/>
                <a:tableStyleId>{96CCB094-F330-450E-BA0B-7104183B9A49}</a:tableStyleId>
              </a:tblPr>
              <a:tblGrid>
                <a:gridCol w="2299575">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Premium</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Product feature</a:t>
                      </a:r>
                      <a:endParaRPr>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$210</a:t>
                      </a:r>
                      <a:endParaRPr sz="25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347" name="Google Shape;347;p38"/>
          <p:cNvSpPr txBox="1">
            <a:spLocks noGrp="1"/>
          </p:cNvSpPr>
          <p:nvPr>
            <p:ph type="subTitle" idx="3"/>
          </p:nvPr>
        </p:nvSpPr>
        <p:spPr>
          <a:xfrm>
            <a:off x="1767314" y="1848000"/>
            <a:ext cx="5609321" cy="14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give a brief description of the topic you want to talk about here. For example, if you want to talk about Mercury, you can say that it’s the smallest planet in the entire Solar System</a:t>
            </a:r>
            <a:endParaRPr dirty="0"/>
          </a:p>
        </p:txBody>
      </p:sp>
      <p:sp>
        <p:nvSpPr>
          <p:cNvPr id="348" name="Google Shape;348;p3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9"/>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demo</a:t>
            </a:r>
            <a:endParaRPr/>
          </a:p>
        </p:txBody>
      </p:sp>
      <p:sp>
        <p:nvSpPr>
          <p:cNvPr id="547" name="Google Shape;547;p4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548" name="Google Shape;548;p4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49" name="Google Shape;549;p4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pSp>
        <p:nvGrpSpPr>
          <p:cNvPr id="550" name="Google Shape;550;p49"/>
          <p:cNvGrpSpPr/>
          <p:nvPr/>
        </p:nvGrpSpPr>
        <p:grpSpPr>
          <a:xfrm>
            <a:off x="4798087" y="1552143"/>
            <a:ext cx="3566275" cy="2534207"/>
            <a:chOff x="4798087" y="1552143"/>
            <a:chExt cx="3566275" cy="2534207"/>
          </a:xfrm>
        </p:grpSpPr>
        <p:sp>
          <p:nvSpPr>
            <p:cNvPr id="551" name="Google Shape;551;p49"/>
            <p:cNvSpPr/>
            <p:nvPr/>
          </p:nvSpPr>
          <p:spPr>
            <a:xfrm>
              <a:off x="4798087" y="1552143"/>
              <a:ext cx="3566275" cy="2534207"/>
            </a:xfrm>
            <a:custGeom>
              <a:avLst/>
              <a:gdLst/>
              <a:ahLst/>
              <a:cxnLst/>
              <a:rect l="l" t="t" r="r" b="b"/>
              <a:pathLst>
                <a:path w="285017" h="160902" extrusionOk="0">
                  <a:moveTo>
                    <a:pt x="0" y="0"/>
                  </a:moveTo>
                  <a:lnTo>
                    <a:pt x="0" y="160902"/>
                  </a:lnTo>
                  <a:lnTo>
                    <a:pt x="285017" y="160902"/>
                  </a:lnTo>
                  <a:lnTo>
                    <a:pt x="285017" y="0"/>
                  </a:lnTo>
                  <a:close/>
                </a:path>
              </a:pathLst>
            </a:custGeom>
            <a:gradFill>
              <a:gsLst>
                <a:gs pos="0">
                  <a:schemeClr val="accent2">
                    <a:alpha val="20540"/>
                  </a:schemeClr>
                </a:gs>
                <a:gs pos="100000">
                  <a:srgbClr val="737373">
                    <a:alpha val="0"/>
                    <a:alpha val="2054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9"/>
            <p:cNvGrpSpPr/>
            <p:nvPr/>
          </p:nvGrpSpPr>
          <p:grpSpPr>
            <a:xfrm>
              <a:off x="4917463" y="3675819"/>
              <a:ext cx="3321220" cy="60238"/>
              <a:chOff x="4917463" y="3447219"/>
              <a:chExt cx="3321220" cy="60238"/>
            </a:xfrm>
          </p:grpSpPr>
          <p:sp>
            <p:nvSpPr>
              <p:cNvPr id="553" name="Google Shape;553;p49"/>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49786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9"/>
            <p:cNvGrpSpPr/>
            <p:nvPr/>
          </p:nvGrpSpPr>
          <p:grpSpPr>
            <a:xfrm>
              <a:off x="4917499" y="3864613"/>
              <a:ext cx="423670" cy="83351"/>
              <a:chOff x="4917452" y="3559453"/>
              <a:chExt cx="385050" cy="75753"/>
            </a:xfrm>
          </p:grpSpPr>
          <p:sp>
            <p:nvSpPr>
              <p:cNvPr id="556" name="Google Shape;556;p49"/>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9"/>
            <p:cNvGrpSpPr/>
            <p:nvPr/>
          </p:nvGrpSpPr>
          <p:grpSpPr>
            <a:xfrm>
              <a:off x="7777013" y="3860588"/>
              <a:ext cx="461818" cy="91379"/>
              <a:chOff x="7744900" y="3555795"/>
              <a:chExt cx="419720" cy="83049"/>
            </a:xfrm>
          </p:grpSpPr>
          <p:sp>
            <p:nvSpPr>
              <p:cNvPr id="564" name="Google Shape;564;p49"/>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73" name="Google Shape;573;p49"/>
          <p:cNvPicPr preferRelativeResize="0"/>
          <p:nvPr/>
        </p:nvPicPr>
        <p:blipFill rotWithShape="1">
          <a:blip r:embed="rId3">
            <a:alphaModFix/>
          </a:blip>
          <a:srcRect l="592" r="592"/>
          <a:stretch/>
        </p:blipFill>
        <p:spPr>
          <a:xfrm>
            <a:off x="4902400" y="1664849"/>
            <a:ext cx="3361675" cy="1913599"/>
          </a:xfrm>
          <a:prstGeom prst="rect">
            <a:avLst/>
          </a:prstGeom>
          <a:noFill/>
          <a:ln w="9525" cap="flat" cmpd="sng">
            <a:solidFill>
              <a:schemeClr val="lt1"/>
            </a:solidFill>
            <a:prstDash val="solid"/>
            <a:round/>
            <a:headEnd type="none" w="sm" len="sm"/>
            <a:tailEnd type="none" w="sm" len="sm"/>
          </a:ln>
        </p:spPr>
      </p:pic>
      <p:grpSp>
        <p:nvGrpSpPr>
          <p:cNvPr id="574" name="Google Shape;574;p49"/>
          <p:cNvGrpSpPr/>
          <p:nvPr/>
        </p:nvGrpSpPr>
        <p:grpSpPr>
          <a:xfrm>
            <a:off x="6149155" y="2186876"/>
            <a:ext cx="868528" cy="869529"/>
            <a:chOff x="6236157" y="2090799"/>
            <a:chExt cx="693990" cy="694845"/>
          </a:xfrm>
        </p:grpSpPr>
        <p:sp>
          <p:nvSpPr>
            <p:cNvPr id="575" name="Google Shape;575;p49"/>
            <p:cNvSpPr/>
            <p:nvPr/>
          </p:nvSpPr>
          <p:spPr>
            <a:xfrm>
              <a:off x="6236157" y="2090799"/>
              <a:ext cx="693990" cy="694845"/>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gradFill>
              <a:gsLst>
                <a:gs pos="0">
                  <a:schemeClr val="accent2">
                    <a:alpha val="23660"/>
                  </a:schemeClr>
                </a:gs>
                <a:gs pos="100000">
                  <a:srgbClr val="737373">
                    <a:alpha val="0"/>
                    <a:alpha val="236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6464924" y="2281848"/>
              <a:ext cx="313585" cy="312730"/>
            </a:xfrm>
            <a:custGeom>
              <a:avLst/>
              <a:gdLst/>
              <a:ahLst/>
              <a:cxnLst/>
              <a:rect l="l" t="t" r="r" b="b"/>
              <a:pathLst>
                <a:path w="22367" h="22306" extrusionOk="0">
                  <a:moveTo>
                    <a:pt x="0" y="0"/>
                  </a:moveTo>
                  <a:lnTo>
                    <a:pt x="0" y="22305"/>
                  </a:lnTo>
                  <a:lnTo>
                    <a:pt x="22366" y="111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49"/>
          <p:cNvSpPr txBox="1">
            <a:spLocks noGrp="1"/>
          </p:cNvSpPr>
          <p:nvPr>
            <p:ph type="subTitle" idx="3"/>
          </p:nvPr>
        </p:nvSpPr>
        <p:spPr>
          <a:xfrm>
            <a:off x="711850" y="3181751"/>
            <a:ext cx="3261300" cy="9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multimedia content. Just right-click on it and select “Replace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0"/>
          <p:cNvSpPr/>
          <p:nvPr/>
        </p:nvSpPr>
        <p:spPr>
          <a:xfrm>
            <a:off x="847475" y="1539275"/>
            <a:ext cx="7473300" cy="2758500"/>
          </a:xfrm>
          <a:prstGeom prst="roundRect">
            <a:avLst>
              <a:gd name="adj" fmla="val 11419"/>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584" name="Google Shape;584;p5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585" name="Google Shape;585;p5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586" name="Google Shape;586;p5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 analysis</a:t>
            </a:r>
            <a:endParaRPr/>
          </a:p>
        </p:txBody>
      </p:sp>
      <p:graphicFrame>
        <p:nvGraphicFramePr>
          <p:cNvPr id="587" name="Google Shape;587;p50"/>
          <p:cNvGraphicFramePr/>
          <p:nvPr/>
        </p:nvGraphicFramePr>
        <p:xfrm>
          <a:off x="865497" y="1539397"/>
          <a:ext cx="7436500" cy="2482425"/>
        </p:xfrm>
        <a:graphic>
          <a:graphicData uri="http://schemas.openxmlformats.org/drawingml/2006/table">
            <a:tbl>
              <a:tblPr>
                <a:noFill/>
                <a:tableStyleId>{96CCB094-F330-450E-BA0B-7104183B9A49}</a:tableStyleId>
              </a:tblPr>
              <a:tblGrid>
                <a:gridCol w="1976950">
                  <a:extLst>
                    <a:ext uri="{9D8B030D-6E8A-4147-A177-3AD203B41FA5}">
                      <a16:colId xmlns:a16="http://schemas.microsoft.com/office/drawing/2014/main" val="20000"/>
                    </a:ext>
                  </a:extLst>
                </a:gridCol>
                <a:gridCol w="1817300">
                  <a:extLst>
                    <a:ext uri="{9D8B030D-6E8A-4147-A177-3AD203B41FA5}">
                      <a16:colId xmlns:a16="http://schemas.microsoft.com/office/drawing/2014/main" val="20001"/>
                    </a:ext>
                  </a:extLst>
                </a:gridCol>
                <a:gridCol w="1829325">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tblGrid>
              <a:tr h="622675">
                <a:tc>
                  <a:txBody>
                    <a:bodyPr/>
                    <a:lstStyle/>
                    <a:p>
                      <a:pPr marL="0" lvl="0" indent="0" algn="ctr" rtl="0">
                        <a:spcBef>
                          <a:spcPts val="0"/>
                        </a:spcBef>
                        <a:spcAft>
                          <a:spcPts val="0"/>
                        </a:spcAft>
                        <a:buNone/>
                      </a:pPr>
                      <a:endParaRPr sz="20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1</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2</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Company 3</a:t>
                      </a:r>
                      <a:endParaRPr sz="1800">
                        <a:solidFill>
                          <a:schemeClr val="lt1"/>
                        </a:solidFill>
                        <a:latin typeface="Poppins SemiBold"/>
                        <a:ea typeface="Poppins SemiBold"/>
                        <a:cs typeface="Poppins SemiBold"/>
                        <a:sym typeface="Poppins Semi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10200">
                <a:tc>
                  <a:txBody>
                    <a:bodyPr/>
                    <a:lstStyle/>
                    <a:p>
                      <a:pPr marL="0" lvl="0" indent="0" algn="l" rtl="0">
                        <a:spcBef>
                          <a:spcPts val="0"/>
                        </a:spcBef>
                        <a:spcAft>
                          <a:spcPts val="0"/>
                        </a:spcAft>
                        <a:buNone/>
                      </a:pPr>
                      <a:r>
                        <a:rPr lang="en" dirty="0">
                          <a:solidFill>
                            <a:schemeClr val="lt1"/>
                          </a:solidFill>
                          <a:latin typeface="Poppins"/>
                          <a:ea typeface="Poppins"/>
                          <a:cs typeface="Poppins"/>
                          <a:sym typeface="Poppins"/>
                        </a:rPr>
                        <a:t>Mercury is a very small planet</a:t>
                      </a:r>
                      <a:endParaRPr dirty="0">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24775">
                <a:tc>
                  <a:txBody>
                    <a:bodyPr/>
                    <a:lstStyle/>
                    <a:p>
                      <a:pPr marL="0" lvl="0" indent="0" algn="l" rtl="0">
                        <a:spcBef>
                          <a:spcPts val="0"/>
                        </a:spcBef>
                        <a:spcAft>
                          <a:spcPts val="0"/>
                        </a:spcAft>
                        <a:buNone/>
                      </a:pPr>
                      <a:r>
                        <a:rPr lang="en">
                          <a:solidFill>
                            <a:schemeClr val="lt1"/>
                          </a:solidFill>
                          <a:latin typeface="Poppins"/>
                          <a:ea typeface="Poppins"/>
                          <a:cs typeface="Poppins"/>
                          <a:sym typeface="Poppins"/>
                        </a:rPr>
                        <a:t>Venus has a beautiful name</a:t>
                      </a:r>
                      <a:endParaRPr>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24775">
                <a:tc>
                  <a:txBody>
                    <a:bodyPr/>
                    <a:lstStyle/>
                    <a:p>
                      <a:pPr marL="0" lvl="0" indent="0" algn="l" rtl="0">
                        <a:spcBef>
                          <a:spcPts val="0"/>
                        </a:spcBef>
                        <a:spcAft>
                          <a:spcPts val="0"/>
                        </a:spcAft>
                        <a:buNone/>
                      </a:pPr>
                      <a:r>
                        <a:rPr lang="en">
                          <a:solidFill>
                            <a:schemeClr val="lt1"/>
                          </a:solidFill>
                          <a:latin typeface="Poppins"/>
                          <a:ea typeface="Poppins"/>
                          <a:cs typeface="Poppins"/>
                          <a:sym typeface="Poppins"/>
                        </a:rPr>
                        <a:t>Ceres is in the main asteroid belt</a:t>
                      </a:r>
                      <a:endParaRPr>
                        <a:solidFill>
                          <a:schemeClr val="lt1"/>
                        </a:solidFill>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Poppins"/>
                        <a:ea typeface="Poppins"/>
                        <a:cs typeface="Poppins"/>
                        <a:sym typeface="Poppi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588" name="Google Shape;588;p50"/>
          <p:cNvGrpSpPr/>
          <p:nvPr/>
        </p:nvGrpSpPr>
        <p:grpSpPr>
          <a:xfrm>
            <a:off x="3579301" y="2917439"/>
            <a:ext cx="339253" cy="339253"/>
            <a:chOff x="1492675" y="4992125"/>
            <a:chExt cx="481825" cy="481825"/>
          </a:xfrm>
        </p:grpSpPr>
        <p:sp>
          <p:nvSpPr>
            <p:cNvPr id="589" name="Google Shape;589;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 name="Google Shape;590;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 name="Google Shape;591;p50"/>
          <p:cNvGrpSpPr/>
          <p:nvPr/>
        </p:nvGrpSpPr>
        <p:grpSpPr>
          <a:xfrm>
            <a:off x="3579301" y="2290183"/>
            <a:ext cx="339253" cy="339253"/>
            <a:chOff x="2085525" y="4992125"/>
            <a:chExt cx="481825" cy="481825"/>
          </a:xfrm>
        </p:grpSpPr>
        <p:sp>
          <p:nvSpPr>
            <p:cNvPr id="592" name="Google Shape;592;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 name="Google Shape;593;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 name="Google Shape;594;p50"/>
          <p:cNvGrpSpPr/>
          <p:nvPr/>
        </p:nvGrpSpPr>
        <p:grpSpPr>
          <a:xfrm>
            <a:off x="3579301" y="3544696"/>
            <a:ext cx="339253" cy="339253"/>
            <a:chOff x="1492675" y="4992125"/>
            <a:chExt cx="481825" cy="481825"/>
          </a:xfrm>
        </p:grpSpPr>
        <p:sp>
          <p:nvSpPr>
            <p:cNvPr id="595" name="Google Shape;595;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 name="Google Shape;597;p50"/>
          <p:cNvGrpSpPr/>
          <p:nvPr/>
        </p:nvGrpSpPr>
        <p:grpSpPr>
          <a:xfrm>
            <a:off x="5395482" y="2917439"/>
            <a:ext cx="339253" cy="339253"/>
            <a:chOff x="1492675" y="4992125"/>
            <a:chExt cx="481825" cy="481825"/>
          </a:xfrm>
        </p:grpSpPr>
        <p:sp>
          <p:nvSpPr>
            <p:cNvPr id="598" name="Google Shape;598;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 name="Google Shape;599;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 name="Google Shape;600;p50"/>
          <p:cNvGrpSpPr/>
          <p:nvPr/>
        </p:nvGrpSpPr>
        <p:grpSpPr>
          <a:xfrm>
            <a:off x="7223671" y="2290183"/>
            <a:ext cx="339253" cy="339253"/>
            <a:chOff x="1492675" y="4992125"/>
            <a:chExt cx="481825" cy="481825"/>
          </a:xfrm>
        </p:grpSpPr>
        <p:sp>
          <p:nvSpPr>
            <p:cNvPr id="601" name="Google Shape;601;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50"/>
          <p:cNvGrpSpPr/>
          <p:nvPr/>
        </p:nvGrpSpPr>
        <p:grpSpPr>
          <a:xfrm>
            <a:off x="7223671" y="3544696"/>
            <a:ext cx="339253" cy="339253"/>
            <a:chOff x="1492675" y="4992125"/>
            <a:chExt cx="481825" cy="481825"/>
          </a:xfrm>
        </p:grpSpPr>
        <p:sp>
          <p:nvSpPr>
            <p:cNvPr id="604" name="Google Shape;604;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 name="Google Shape;606;p50"/>
          <p:cNvGrpSpPr/>
          <p:nvPr/>
        </p:nvGrpSpPr>
        <p:grpSpPr>
          <a:xfrm>
            <a:off x="5395482" y="2290183"/>
            <a:ext cx="339253" cy="339253"/>
            <a:chOff x="2085525" y="4992125"/>
            <a:chExt cx="481825" cy="481825"/>
          </a:xfrm>
        </p:grpSpPr>
        <p:sp>
          <p:nvSpPr>
            <p:cNvPr id="607" name="Google Shape;607;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 name="Google Shape;608;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 name="Google Shape;609;p50"/>
          <p:cNvGrpSpPr/>
          <p:nvPr/>
        </p:nvGrpSpPr>
        <p:grpSpPr>
          <a:xfrm>
            <a:off x="5401486" y="3544696"/>
            <a:ext cx="339253" cy="339253"/>
            <a:chOff x="2085525" y="4992125"/>
            <a:chExt cx="481825" cy="481825"/>
          </a:xfrm>
        </p:grpSpPr>
        <p:sp>
          <p:nvSpPr>
            <p:cNvPr id="610" name="Google Shape;610;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 name="Google Shape;612;p50"/>
          <p:cNvGrpSpPr/>
          <p:nvPr/>
        </p:nvGrpSpPr>
        <p:grpSpPr>
          <a:xfrm>
            <a:off x="7223671" y="2917439"/>
            <a:ext cx="339253" cy="339253"/>
            <a:chOff x="2085525" y="4992125"/>
            <a:chExt cx="481825" cy="481825"/>
          </a:xfrm>
        </p:grpSpPr>
        <p:sp>
          <p:nvSpPr>
            <p:cNvPr id="613" name="Google Shape;613;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620" name="Google Shape;620;p51"/>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21" name="Google Shape;621;p51"/>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22" name="Google Shape;622;p51"/>
          <p:cNvSpPr/>
          <p:nvPr/>
        </p:nvSpPr>
        <p:spPr>
          <a:xfrm>
            <a:off x="1825077" y="2833045"/>
            <a:ext cx="55038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txBox="1">
            <a:spLocks noGrp="1"/>
          </p:cNvSpPr>
          <p:nvPr>
            <p:ph type="title"/>
          </p:nvPr>
        </p:nvSpPr>
        <p:spPr>
          <a:xfrm>
            <a:off x="952225" y="1282765"/>
            <a:ext cx="7234500" cy="13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874,125</a:t>
            </a:r>
            <a:endParaRPr/>
          </a:p>
        </p:txBody>
      </p:sp>
      <p:sp>
        <p:nvSpPr>
          <p:cNvPr id="624" name="Google Shape;624;p51"/>
          <p:cNvSpPr txBox="1">
            <a:spLocks noGrp="1"/>
          </p:cNvSpPr>
          <p:nvPr>
            <p:ph type="subTitle" idx="1"/>
          </p:nvPr>
        </p:nvSpPr>
        <p:spPr>
          <a:xfrm>
            <a:off x="2185980" y="2893495"/>
            <a:ext cx="4778700" cy="36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2" title="Gráfico">
            <a:hlinkClick r:id="rId3"/>
          </p:cNvPr>
          <p:cNvPicPr preferRelativeResize="0"/>
          <p:nvPr/>
        </p:nvPicPr>
        <p:blipFill>
          <a:blip r:embed="rId4">
            <a:alphaModFix/>
          </a:blip>
          <a:stretch>
            <a:fillRect/>
          </a:stretch>
        </p:blipFill>
        <p:spPr>
          <a:xfrm>
            <a:off x="4572000" y="1230331"/>
            <a:ext cx="3858926" cy="2716599"/>
          </a:xfrm>
          <a:prstGeom prst="rect">
            <a:avLst/>
          </a:prstGeom>
          <a:noFill/>
          <a:ln>
            <a:noFill/>
          </a:ln>
        </p:spPr>
      </p:pic>
      <p:sp>
        <p:nvSpPr>
          <p:cNvPr id="630" name="Google Shape;630;p52"/>
          <p:cNvSpPr/>
          <p:nvPr/>
        </p:nvSpPr>
        <p:spPr>
          <a:xfrm>
            <a:off x="857584" y="1314825"/>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857584" y="2268900"/>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2"/>
          <p:cNvSpPr/>
          <p:nvPr/>
        </p:nvSpPr>
        <p:spPr>
          <a:xfrm>
            <a:off x="857584" y="3222975"/>
            <a:ext cx="3540900" cy="864300"/>
          </a:xfrm>
          <a:prstGeom prst="roundRect">
            <a:avLst>
              <a:gd name="adj" fmla="val 12582"/>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Traction</a:t>
            </a:r>
            <a:endParaRPr/>
          </a:p>
        </p:txBody>
      </p:sp>
      <p:sp>
        <p:nvSpPr>
          <p:cNvPr id="634" name="Google Shape;634;p5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635" name="Google Shape;635;p5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36" name="Google Shape;636;p5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37" name="Google Shape;637;p52"/>
          <p:cNvSpPr txBox="1"/>
          <p:nvPr/>
        </p:nvSpPr>
        <p:spPr>
          <a:xfrm>
            <a:off x="713075" y="42388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click here</a:t>
            </a:r>
            <a:endParaRPr sz="1100" b="1">
              <a:solidFill>
                <a:schemeClr val="lt1"/>
              </a:solidFill>
              <a:latin typeface="Poppins"/>
              <a:ea typeface="Poppins"/>
              <a:cs typeface="Poppins"/>
              <a:sym typeface="Poppins"/>
            </a:endParaRPr>
          </a:p>
        </p:txBody>
      </p:sp>
      <p:sp>
        <p:nvSpPr>
          <p:cNvPr id="638" name="Google Shape;638;p52"/>
          <p:cNvSpPr txBox="1"/>
          <p:nvPr/>
        </p:nvSpPr>
        <p:spPr>
          <a:xfrm>
            <a:off x="1071184" y="1378675"/>
            <a:ext cx="31137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$379,650</a:t>
            </a:r>
            <a:endParaRPr sz="2500">
              <a:solidFill>
                <a:schemeClr val="lt1"/>
              </a:solidFill>
              <a:latin typeface="Poppins SemiBold"/>
              <a:ea typeface="Poppins SemiBold"/>
              <a:cs typeface="Poppins SemiBold"/>
              <a:sym typeface="Poppins SemiBold"/>
            </a:endParaRPr>
          </a:p>
        </p:txBody>
      </p:sp>
      <p:sp>
        <p:nvSpPr>
          <p:cNvPr id="639" name="Google Shape;639;p52"/>
          <p:cNvSpPr txBox="1"/>
          <p:nvPr/>
        </p:nvSpPr>
        <p:spPr>
          <a:xfrm>
            <a:off x="1071184" y="1805032"/>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Gross revenue from 2020 to 2022</a:t>
            </a:r>
            <a:endParaRPr>
              <a:solidFill>
                <a:schemeClr val="lt1"/>
              </a:solidFill>
              <a:latin typeface="Poppins"/>
              <a:ea typeface="Poppins"/>
              <a:cs typeface="Poppins"/>
              <a:sym typeface="Poppins"/>
            </a:endParaRPr>
          </a:p>
        </p:txBody>
      </p:sp>
      <p:sp>
        <p:nvSpPr>
          <p:cNvPr id="640" name="Google Shape;640;p52"/>
          <p:cNvSpPr txBox="1"/>
          <p:nvPr/>
        </p:nvSpPr>
        <p:spPr>
          <a:xfrm>
            <a:off x="2146381" y="2332700"/>
            <a:ext cx="11424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Pluto</a:t>
            </a:r>
            <a:endParaRPr sz="1800">
              <a:solidFill>
                <a:schemeClr val="lt1"/>
              </a:solidFill>
              <a:latin typeface="Poppins SemiBold"/>
              <a:ea typeface="Poppins SemiBold"/>
              <a:cs typeface="Poppins SemiBold"/>
              <a:sym typeface="Poppins SemiBold"/>
            </a:endParaRPr>
          </a:p>
        </p:txBody>
      </p:sp>
      <p:sp>
        <p:nvSpPr>
          <p:cNvPr id="641" name="Google Shape;641;p52"/>
          <p:cNvSpPr txBox="1"/>
          <p:nvPr/>
        </p:nvSpPr>
        <p:spPr>
          <a:xfrm>
            <a:off x="1071184" y="2757941"/>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Pluto is now a dwarf planet</a:t>
            </a:r>
            <a:endParaRPr>
              <a:solidFill>
                <a:schemeClr val="lt1"/>
              </a:solidFill>
              <a:latin typeface="Poppins"/>
              <a:ea typeface="Poppins"/>
              <a:cs typeface="Poppins"/>
              <a:sym typeface="Poppins"/>
            </a:endParaRPr>
          </a:p>
        </p:txBody>
      </p:sp>
      <p:sp>
        <p:nvSpPr>
          <p:cNvPr id="642" name="Google Shape;642;p52"/>
          <p:cNvSpPr txBox="1"/>
          <p:nvPr/>
        </p:nvSpPr>
        <p:spPr>
          <a:xfrm>
            <a:off x="2146381" y="3284250"/>
            <a:ext cx="11424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Earth</a:t>
            </a:r>
            <a:endParaRPr sz="1800">
              <a:solidFill>
                <a:schemeClr val="lt1"/>
              </a:solidFill>
              <a:latin typeface="Poppins SemiBold"/>
              <a:ea typeface="Poppins SemiBold"/>
              <a:cs typeface="Poppins SemiBold"/>
              <a:sym typeface="Poppins SemiBold"/>
            </a:endParaRPr>
          </a:p>
        </p:txBody>
      </p:sp>
      <p:sp>
        <p:nvSpPr>
          <p:cNvPr id="643" name="Google Shape;643;p52"/>
          <p:cNvSpPr txBox="1"/>
          <p:nvPr/>
        </p:nvSpPr>
        <p:spPr>
          <a:xfrm>
            <a:off x="1071184" y="3710849"/>
            <a:ext cx="31137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This is where we all live</a:t>
            </a:r>
            <a:endParaRPr>
              <a:solidFill>
                <a:schemeClr val="lt1"/>
              </a:solidFill>
              <a:latin typeface="Poppins"/>
              <a:ea typeface="Poppins"/>
              <a:cs typeface="Poppins"/>
              <a:sym typeface="Poppins"/>
            </a:endParaRPr>
          </a:p>
        </p:txBody>
      </p:sp>
      <p:sp>
        <p:nvSpPr>
          <p:cNvPr id="644" name="Google Shape;644;p52"/>
          <p:cNvSpPr txBox="1"/>
          <p:nvPr/>
        </p:nvSpPr>
        <p:spPr>
          <a:xfrm>
            <a:off x="5222915"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2020</a:t>
            </a:r>
            <a:endParaRPr sz="1200">
              <a:solidFill>
                <a:schemeClr val="lt1"/>
              </a:solidFill>
              <a:latin typeface="Poppins SemiBold"/>
              <a:ea typeface="Poppins SemiBold"/>
              <a:cs typeface="Poppins SemiBold"/>
              <a:sym typeface="Poppins SemiBold"/>
            </a:endParaRPr>
          </a:p>
        </p:txBody>
      </p:sp>
      <p:sp>
        <p:nvSpPr>
          <p:cNvPr id="645" name="Google Shape;645;p52"/>
          <p:cNvSpPr txBox="1"/>
          <p:nvPr/>
        </p:nvSpPr>
        <p:spPr>
          <a:xfrm>
            <a:off x="6244626"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2021</a:t>
            </a:r>
            <a:endParaRPr sz="1200">
              <a:solidFill>
                <a:schemeClr val="lt1"/>
              </a:solidFill>
              <a:latin typeface="Poppins SemiBold"/>
              <a:ea typeface="Poppins SemiBold"/>
              <a:cs typeface="Poppins SemiBold"/>
              <a:sym typeface="Poppins SemiBold"/>
            </a:endParaRPr>
          </a:p>
        </p:txBody>
      </p:sp>
      <p:sp>
        <p:nvSpPr>
          <p:cNvPr id="646" name="Google Shape;646;p52"/>
          <p:cNvSpPr txBox="1"/>
          <p:nvPr/>
        </p:nvSpPr>
        <p:spPr>
          <a:xfrm>
            <a:off x="7252846" y="3897881"/>
            <a:ext cx="724800" cy="1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cxnSp>
        <p:nvCxnSpPr>
          <p:cNvPr id="647" name="Google Shape;647;p52"/>
          <p:cNvCxnSpPr/>
          <p:nvPr/>
        </p:nvCxnSpPr>
        <p:spPr>
          <a:xfrm>
            <a:off x="5333370" y="3905389"/>
            <a:ext cx="2626800" cy="0"/>
          </a:xfrm>
          <a:prstGeom prst="straightConnector1">
            <a:avLst/>
          </a:prstGeom>
          <a:noFill/>
          <a:ln w="9525" cap="flat" cmpd="sng">
            <a:solidFill>
              <a:schemeClr val="lt1"/>
            </a:solidFill>
            <a:prstDash val="solid"/>
            <a:round/>
            <a:headEnd type="none" w="med" len="med"/>
            <a:tailEnd type="none" w="med" len="med"/>
          </a:ln>
        </p:spPr>
      </p:cxnSp>
      <p:sp>
        <p:nvSpPr>
          <p:cNvPr id="648" name="Google Shape;648;p52"/>
          <p:cNvSpPr/>
          <p:nvPr/>
        </p:nvSpPr>
        <p:spPr>
          <a:xfrm>
            <a:off x="1967280" y="2459875"/>
            <a:ext cx="179100" cy="1791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1967283" y="3407995"/>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2"/>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sp>
        <p:nvSpPr>
          <p:cNvPr id="868" name="Google Shape;868;p6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869" name="Google Shape;869;p6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70" name="Google Shape;870;p6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aphicFrame>
        <p:nvGraphicFramePr>
          <p:cNvPr id="871" name="Google Shape;871;p62"/>
          <p:cNvGraphicFramePr/>
          <p:nvPr/>
        </p:nvGraphicFramePr>
        <p:xfrm>
          <a:off x="713100" y="2608474"/>
          <a:ext cx="7717800" cy="1527775"/>
        </p:xfrm>
        <a:graphic>
          <a:graphicData uri="http://schemas.openxmlformats.org/drawingml/2006/table">
            <a:tbl>
              <a:tblPr>
                <a:noFill/>
                <a:tableStyleId>{96CCB094-F330-450E-BA0B-7104183B9A49}</a:tableStyleId>
              </a:tblPr>
              <a:tblGrid>
                <a:gridCol w="1929450">
                  <a:extLst>
                    <a:ext uri="{9D8B030D-6E8A-4147-A177-3AD203B41FA5}">
                      <a16:colId xmlns:a16="http://schemas.microsoft.com/office/drawing/2014/main" val="20000"/>
                    </a:ext>
                  </a:extLst>
                </a:gridCol>
                <a:gridCol w="1929450">
                  <a:extLst>
                    <a:ext uri="{9D8B030D-6E8A-4147-A177-3AD203B41FA5}">
                      <a16:colId xmlns:a16="http://schemas.microsoft.com/office/drawing/2014/main" val="20001"/>
                    </a:ext>
                  </a:extLst>
                </a:gridCol>
                <a:gridCol w="1929450">
                  <a:extLst>
                    <a:ext uri="{9D8B030D-6E8A-4147-A177-3AD203B41FA5}">
                      <a16:colId xmlns:a16="http://schemas.microsoft.com/office/drawing/2014/main" val="20002"/>
                    </a:ext>
                  </a:extLst>
                </a:gridCol>
                <a:gridCol w="19294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Marketing</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Training</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Assessment</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Technology</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1036300">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Earth is the only planet known to harbor life. We all live here</a:t>
                      </a:r>
                      <a:endParaRPr>
                        <a:solidFill>
                          <a:schemeClr val="lt1"/>
                        </a:solidFill>
                        <a:latin typeface="Poppins"/>
                        <a:ea typeface="Poppins"/>
                        <a:cs typeface="Poppins"/>
                        <a:sym typeface="Poppins"/>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Saturn has rings and it’s composed mostly of hydrogen and helium </a:t>
                      </a:r>
                      <a:endParaRPr>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Poppins"/>
                          <a:ea typeface="Poppins"/>
                          <a:cs typeface="Poppins"/>
                          <a:sym typeface="Poppins"/>
                        </a:rPr>
                        <a:t>Jupiter is a gas giant and the biggest planet in the Solar System</a:t>
                      </a:r>
                      <a:endParaRPr>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Poppins"/>
                          <a:ea typeface="Poppins"/>
                          <a:cs typeface="Poppins"/>
                          <a:sym typeface="Poppins"/>
                        </a:rPr>
                        <a:t>Venus is the second brightest object in the night sky after the Moon</a:t>
                      </a:r>
                      <a:endParaRPr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72" name="Google Shape;872;p62"/>
          <p:cNvSpPr/>
          <p:nvPr/>
        </p:nvSpPr>
        <p:spPr>
          <a:xfrm>
            <a:off x="1233639" y="1516947"/>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3165020" y="1516947"/>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5094130" y="1516947"/>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7025511" y="1516947"/>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62"/>
          <p:cNvGrpSpPr/>
          <p:nvPr/>
        </p:nvGrpSpPr>
        <p:grpSpPr>
          <a:xfrm>
            <a:off x="1452099" y="1744553"/>
            <a:ext cx="429751" cy="429764"/>
            <a:chOff x="3461721" y="1485559"/>
            <a:chExt cx="351880" cy="349544"/>
          </a:xfrm>
        </p:grpSpPr>
        <p:sp>
          <p:nvSpPr>
            <p:cNvPr id="877" name="Google Shape;877;p62"/>
            <p:cNvSpPr/>
            <p:nvPr/>
          </p:nvSpPr>
          <p:spPr>
            <a:xfrm>
              <a:off x="3552965" y="1608527"/>
              <a:ext cx="260637" cy="226576"/>
            </a:xfrm>
            <a:custGeom>
              <a:avLst/>
              <a:gdLst/>
              <a:ahLst/>
              <a:cxnLst/>
              <a:rect l="l" t="t" r="r" b="b"/>
              <a:pathLst>
                <a:path w="8027" h="6978" extrusionOk="0">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3461721" y="1485559"/>
              <a:ext cx="268365" cy="246707"/>
            </a:xfrm>
            <a:custGeom>
              <a:avLst/>
              <a:gdLst/>
              <a:ahLst/>
              <a:cxnLst/>
              <a:rect l="l" t="t" r="r" b="b"/>
              <a:pathLst>
                <a:path w="8265" h="7598" extrusionOk="0">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2"/>
          <p:cNvGrpSpPr/>
          <p:nvPr/>
        </p:nvGrpSpPr>
        <p:grpSpPr>
          <a:xfrm>
            <a:off x="3391358" y="1744567"/>
            <a:ext cx="429779" cy="429761"/>
            <a:chOff x="3462500" y="2065526"/>
            <a:chExt cx="350325" cy="349541"/>
          </a:xfrm>
        </p:grpSpPr>
        <p:sp>
          <p:nvSpPr>
            <p:cNvPr id="880" name="Google Shape;880;p62"/>
            <p:cNvSpPr/>
            <p:nvPr/>
          </p:nvSpPr>
          <p:spPr>
            <a:xfrm>
              <a:off x="3462500" y="2107283"/>
              <a:ext cx="245928" cy="307783"/>
            </a:xfrm>
            <a:custGeom>
              <a:avLst/>
              <a:gdLst/>
              <a:ahLst/>
              <a:cxnLst/>
              <a:rect l="l" t="t" r="r" b="b"/>
              <a:pathLst>
                <a:path w="7574" h="9479" extrusionOk="0">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2"/>
            <p:cNvSpPr/>
            <p:nvPr/>
          </p:nvSpPr>
          <p:spPr>
            <a:xfrm>
              <a:off x="3688304" y="2070948"/>
              <a:ext cx="54907" cy="56465"/>
            </a:xfrm>
            <a:custGeom>
              <a:avLst/>
              <a:gdLst/>
              <a:ahLst/>
              <a:cxnLst/>
              <a:rect l="l" t="t" r="r" b="b"/>
              <a:pathLst>
                <a:path w="1691" h="1739" extrusionOk="0">
                  <a:moveTo>
                    <a:pt x="0" y="0"/>
                  </a:moveTo>
                  <a:lnTo>
                    <a:pt x="0" y="1739"/>
                  </a:lnTo>
                  <a:lnTo>
                    <a:pt x="1691" y="173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3503479" y="2065526"/>
              <a:ext cx="245928" cy="308562"/>
            </a:xfrm>
            <a:custGeom>
              <a:avLst/>
              <a:gdLst/>
              <a:ahLst/>
              <a:cxnLst/>
              <a:rect l="l" t="t" r="r" b="b"/>
              <a:pathLst>
                <a:path w="7574" h="9503" extrusionOk="0">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2"/>
            <p:cNvSpPr/>
            <p:nvPr/>
          </p:nvSpPr>
          <p:spPr>
            <a:xfrm>
              <a:off x="3604009" y="2282043"/>
              <a:ext cx="43315" cy="39484"/>
            </a:xfrm>
            <a:custGeom>
              <a:avLst/>
              <a:gdLst/>
              <a:ahLst/>
              <a:cxnLst/>
              <a:rect l="l" t="t" r="r" b="b"/>
              <a:pathLst>
                <a:path w="1334" h="1216" extrusionOk="0">
                  <a:moveTo>
                    <a:pt x="1239" y="1"/>
                  </a:moveTo>
                  <a:lnTo>
                    <a:pt x="239" y="334"/>
                  </a:lnTo>
                  <a:cubicBezTo>
                    <a:pt x="0" y="453"/>
                    <a:pt x="0" y="787"/>
                    <a:pt x="239" y="882"/>
                  </a:cubicBezTo>
                  <a:lnTo>
                    <a:pt x="1239" y="1215"/>
                  </a:lnTo>
                  <a:lnTo>
                    <a:pt x="1334" y="1215"/>
                  </a:lnTo>
                  <a:lnTo>
                    <a:pt x="1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2"/>
            <p:cNvSpPr/>
            <p:nvPr/>
          </p:nvSpPr>
          <p:spPr>
            <a:xfrm>
              <a:off x="3667425" y="2281263"/>
              <a:ext cx="145401" cy="41010"/>
            </a:xfrm>
            <a:custGeom>
              <a:avLst/>
              <a:gdLst/>
              <a:ahLst/>
              <a:cxnLst/>
              <a:rect l="l" t="t" r="r" b="b"/>
              <a:pathLst>
                <a:path w="4478" h="1263" extrusionOk="0">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62"/>
          <p:cNvGrpSpPr/>
          <p:nvPr/>
        </p:nvGrpSpPr>
        <p:grpSpPr>
          <a:xfrm>
            <a:off x="5322732" y="1744550"/>
            <a:ext cx="429770" cy="429772"/>
            <a:chOff x="2162619" y="2065526"/>
            <a:chExt cx="349549" cy="349550"/>
          </a:xfrm>
        </p:grpSpPr>
        <p:sp>
          <p:nvSpPr>
            <p:cNvPr id="886" name="Google Shape;886;p62"/>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2"/>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62"/>
          <p:cNvGrpSpPr/>
          <p:nvPr/>
        </p:nvGrpSpPr>
        <p:grpSpPr>
          <a:xfrm>
            <a:off x="7291421" y="1744564"/>
            <a:ext cx="352905" cy="429775"/>
            <a:chOff x="7316521" y="3273385"/>
            <a:chExt cx="287686" cy="350322"/>
          </a:xfrm>
        </p:grpSpPr>
        <p:sp>
          <p:nvSpPr>
            <p:cNvPr id="892" name="Google Shape;892;p62"/>
            <p:cNvSpPr/>
            <p:nvPr/>
          </p:nvSpPr>
          <p:spPr>
            <a:xfrm>
              <a:off x="7316521" y="3273385"/>
              <a:ext cx="205730" cy="41789"/>
            </a:xfrm>
            <a:custGeom>
              <a:avLst/>
              <a:gdLst/>
              <a:ahLst/>
              <a:cxnLst/>
              <a:rect l="l" t="t" r="r" b="b"/>
              <a:pathLst>
                <a:path w="6336" h="1287" extrusionOk="0">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7378379" y="3377000"/>
              <a:ext cx="225829" cy="246707"/>
            </a:xfrm>
            <a:custGeom>
              <a:avLst/>
              <a:gdLst/>
              <a:ahLst/>
              <a:cxnLst/>
              <a:rect l="l" t="t" r="r" b="b"/>
              <a:pathLst>
                <a:path w="6955" h="7598" extrusionOk="0">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a:off x="7316521" y="3336022"/>
              <a:ext cx="205730" cy="184852"/>
            </a:xfrm>
            <a:custGeom>
              <a:avLst/>
              <a:gdLst/>
              <a:ahLst/>
              <a:cxnLst/>
              <a:rect l="l" t="t" r="r" b="b"/>
              <a:pathLst>
                <a:path w="6336" h="5693" extrusionOk="0">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2"/>
            <p:cNvSpPr/>
            <p:nvPr/>
          </p:nvSpPr>
          <p:spPr>
            <a:xfrm>
              <a:off x="7316521" y="3541726"/>
              <a:ext cx="47991" cy="41010"/>
            </a:xfrm>
            <a:custGeom>
              <a:avLst/>
              <a:gdLst/>
              <a:ahLst/>
              <a:cxnLst/>
              <a:rect l="l" t="t" r="r" b="b"/>
              <a:pathLst>
                <a:path w="1478" h="1263" extrusionOk="0">
                  <a:moveTo>
                    <a:pt x="1" y="0"/>
                  </a:moveTo>
                  <a:lnTo>
                    <a:pt x="1" y="953"/>
                  </a:lnTo>
                  <a:cubicBezTo>
                    <a:pt x="1" y="1120"/>
                    <a:pt x="144" y="1262"/>
                    <a:pt x="334" y="1262"/>
                  </a:cubicBezTo>
                  <a:lnTo>
                    <a:pt x="1477" y="1262"/>
                  </a:lnTo>
                  <a:cubicBezTo>
                    <a:pt x="1358" y="786"/>
                    <a:pt x="1310" y="357"/>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180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4"/>
          <p:cNvSpPr/>
          <p:nvPr/>
        </p:nvSpPr>
        <p:spPr>
          <a:xfrm>
            <a:off x="2570568" y="3096244"/>
            <a:ext cx="4002900"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txBox="1">
            <a:spLocks noGrp="1"/>
          </p:cNvSpPr>
          <p:nvPr>
            <p:ph type="title"/>
          </p:nvPr>
        </p:nvSpPr>
        <p:spPr>
          <a:xfrm>
            <a:off x="2905609" y="3153844"/>
            <a:ext cx="3330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678" name="Google Shape;678;p5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679" name="Google Shape;679;p5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80" name="Google Shape;680;p5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81" name="Google Shape;681;p54"/>
          <p:cNvSpPr txBox="1">
            <a:spLocks noGrp="1"/>
          </p:cNvSpPr>
          <p:nvPr>
            <p:ph type="subTitle" idx="3"/>
          </p:nvPr>
        </p:nvSpPr>
        <p:spPr>
          <a:xfrm>
            <a:off x="1973550" y="1015439"/>
            <a:ext cx="5196900" cy="178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sp>
        <p:nvSpPr>
          <p:cNvPr id="686" name="Google Shape;686;p55"/>
          <p:cNvSpPr/>
          <p:nvPr/>
        </p:nvSpPr>
        <p:spPr>
          <a:xfrm>
            <a:off x="603514" y="3826362"/>
            <a:ext cx="7926000" cy="647400"/>
          </a:xfrm>
          <a:prstGeom prst="roundRect">
            <a:avLst>
              <a:gd name="adj" fmla="val 50000"/>
            </a:avLst>
          </a:prstGeom>
          <a:solidFill>
            <a:srgbClr val="5B5555">
              <a:alpha val="59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688" name="Google Shape;688;p55"/>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689" name="Google Shape;689;p5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690" name="Google Shape;690;p55"/>
          <p:cNvSpPr txBox="1">
            <a:spLocks noGrp="1"/>
          </p:cNvSpPr>
          <p:nvPr>
            <p:ph type="body" idx="1"/>
          </p:nvPr>
        </p:nvSpPr>
        <p:spPr>
          <a:xfrm>
            <a:off x="713075" y="3924612"/>
            <a:ext cx="7717800" cy="4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7"/>
          <p:cNvSpPr/>
          <p:nvPr/>
        </p:nvSpPr>
        <p:spPr>
          <a:xfrm flipH="1">
            <a:off x="7180975" y="1438775"/>
            <a:ext cx="1308900" cy="1308900"/>
          </a:xfrm>
          <a:prstGeom prst="pie">
            <a:avLst>
              <a:gd name="adj1" fmla="val 8281671"/>
              <a:gd name="adj2" fmla="val 1620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flipH="1">
            <a:off x="714125" y="1438775"/>
            <a:ext cx="1308900" cy="1308900"/>
          </a:xfrm>
          <a:prstGeom prst="pie">
            <a:avLst>
              <a:gd name="adj1" fmla="val 0"/>
              <a:gd name="adj2" fmla="val 1620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723" name="Google Shape;723;p5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724" name="Google Shape;724;p5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725" name="Google Shape;725;p5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grpSp>
        <p:nvGrpSpPr>
          <p:cNvPr id="726" name="Google Shape;726;p57"/>
          <p:cNvGrpSpPr/>
          <p:nvPr/>
        </p:nvGrpSpPr>
        <p:grpSpPr>
          <a:xfrm>
            <a:off x="2768194" y="1637751"/>
            <a:ext cx="3604649" cy="2569470"/>
            <a:chOff x="2768194" y="1561551"/>
            <a:chExt cx="3604649" cy="2569470"/>
          </a:xfrm>
        </p:grpSpPr>
        <p:sp>
          <p:nvSpPr>
            <p:cNvPr id="727" name="Google Shape;727;p57"/>
            <p:cNvSpPr/>
            <p:nvPr/>
          </p:nvSpPr>
          <p:spPr>
            <a:xfrm>
              <a:off x="2768194" y="1782249"/>
              <a:ext cx="1440723" cy="2348772"/>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3878381" y="1561551"/>
              <a:ext cx="565235" cy="648644"/>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4113934" y="1706586"/>
              <a:ext cx="2258909" cy="196199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5741957" y="3152381"/>
              <a:ext cx="190598" cy="106101"/>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5586744" y="3179793"/>
              <a:ext cx="310525" cy="22557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5742148" y="3418438"/>
              <a:ext cx="536111" cy="454149"/>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57"/>
          <p:cNvSpPr txBox="1"/>
          <p:nvPr/>
        </p:nvSpPr>
        <p:spPr>
          <a:xfrm>
            <a:off x="714127" y="2819290"/>
            <a:ext cx="186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Mercury</a:t>
            </a:r>
            <a:endParaRPr sz="1800">
              <a:solidFill>
                <a:schemeClr val="lt1"/>
              </a:solidFill>
              <a:latin typeface="Poppins SemiBold"/>
              <a:ea typeface="Poppins SemiBold"/>
              <a:cs typeface="Poppins SemiBold"/>
              <a:sym typeface="Poppins SemiBold"/>
            </a:endParaRPr>
          </a:p>
        </p:txBody>
      </p:sp>
      <p:sp>
        <p:nvSpPr>
          <p:cNvPr id="734" name="Google Shape;734;p57"/>
          <p:cNvSpPr txBox="1"/>
          <p:nvPr/>
        </p:nvSpPr>
        <p:spPr>
          <a:xfrm>
            <a:off x="714000" y="3293490"/>
            <a:ext cx="1863900" cy="86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It’s the closest planet to the Sun and the smallest one in the System</a:t>
            </a:r>
            <a:endParaRPr>
              <a:solidFill>
                <a:schemeClr val="lt1"/>
              </a:solidFill>
              <a:latin typeface="Poppins"/>
              <a:ea typeface="Poppins"/>
              <a:cs typeface="Poppins"/>
              <a:sym typeface="Poppins"/>
            </a:endParaRPr>
          </a:p>
        </p:txBody>
      </p:sp>
      <p:sp>
        <p:nvSpPr>
          <p:cNvPr id="735" name="Google Shape;735;p57"/>
          <p:cNvSpPr txBox="1"/>
          <p:nvPr/>
        </p:nvSpPr>
        <p:spPr>
          <a:xfrm>
            <a:off x="6558575" y="2819290"/>
            <a:ext cx="186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Mars</a:t>
            </a:r>
            <a:endParaRPr sz="1800">
              <a:solidFill>
                <a:schemeClr val="lt1"/>
              </a:solidFill>
              <a:latin typeface="Poppins SemiBold"/>
              <a:ea typeface="Poppins SemiBold"/>
              <a:cs typeface="Poppins SemiBold"/>
              <a:sym typeface="Poppins SemiBold"/>
            </a:endParaRPr>
          </a:p>
        </p:txBody>
      </p:sp>
      <p:sp>
        <p:nvSpPr>
          <p:cNvPr id="736" name="Google Shape;736;p57"/>
          <p:cNvSpPr txBox="1"/>
          <p:nvPr/>
        </p:nvSpPr>
        <p:spPr>
          <a:xfrm>
            <a:off x="6558575" y="3293490"/>
            <a:ext cx="1863900" cy="867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Mars is full of iron oxide dust, which gives the planet its reddish cast</a:t>
            </a:r>
            <a:endParaRPr>
              <a:solidFill>
                <a:schemeClr val="lt1"/>
              </a:solidFill>
              <a:latin typeface="Poppins"/>
              <a:ea typeface="Poppins"/>
              <a:cs typeface="Poppins"/>
              <a:sym typeface="Poppins"/>
            </a:endParaRPr>
          </a:p>
        </p:txBody>
      </p:sp>
      <p:sp>
        <p:nvSpPr>
          <p:cNvPr id="737" name="Google Shape;737;p57"/>
          <p:cNvSpPr/>
          <p:nvPr/>
        </p:nvSpPr>
        <p:spPr>
          <a:xfrm>
            <a:off x="838426" y="1576624"/>
            <a:ext cx="1037700" cy="10332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lt1"/>
                </a:solidFill>
                <a:latin typeface="Poppins SemiBold"/>
                <a:ea typeface="Poppins SemiBold"/>
                <a:cs typeface="Poppins SemiBold"/>
                <a:sym typeface="Poppins SemiBold"/>
              </a:rPr>
              <a:t>75%</a:t>
            </a:r>
            <a:endParaRPr sz="2400">
              <a:solidFill>
                <a:schemeClr val="lt1"/>
              </a:solidFill>
              <a:latin typeface="Poppins SemiBold"/>
              <a:ea typeface="Poppins SemiBold"/>
              <a:cs typeface="Poppins SemiBold"/>
              <a:sym typeface="Poppins SemiBold"/>
            </a:endParaRPr>
          </a:p>
        </p:txBody>
      </p:sp>
      <p:sp>
        <p:nvSpPr>
          <p:cNvPr id="738" name="Google Shape;738;p57"/>
          <p:cNvSpPr/>
          <p:nvPr/>
        </p:nvSpPr>
        <p:spPr>
          <a:xfrm>
            <a:off x="7316574" y="1579829"/>
            <a:ext cx="1037700" cy="10332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a:solidFill>
                  <a:schemeClr val="accent2"/>
                </a:solidFill>
                <a:latin typeface="Poppins SemiBold"/>
                <a:ea typeface="Poppins SemiBold"/>
                <a:cs typeface="Poppins SemiBold"/>
                <a:sym typeface="Poppins SemiBold"/>
              </a:rPr>
              <a:t>28%</a:t>
            </a:r>
            <a:endParaRPr sz="2400">
              <a:solidFill>
                <a:schemeClr val="accent2"/>
              </a:solidFill>
              <a:latin typeface="Poppins SemiBold"/>
              <a:ea typeface="Poppins SemiBold"/>
              <a:cs typeface="Poppins SemiBold"/>
              <a:sym typeface="Poppins SemiBold"/>
            </a:endParaRPr>
          </a:p>
        </p:txBody>
      </p:sp>
      <p:sp>
        <p:nvSpPr>
          <p:cNvPr id="739" name="Google Shape;739;p57"/>
          <p:cNvSpPr/>
          <p:nvPr/>
        </p:nvSpPr>
        <p:spPr>
          <a:xfrm>
            <a:off x="3136216" y="2571750"/>
            <a:ext cx="231300" cy="23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 name="Google Shape;740;p57"/>
          <p:cNvCxnSpPr>
            <a:stCxn id="737" idx="6"/>
            <a:endCxn id="739" idx="2"/>
          </p:cNvCxnSpPr>
          <p:nvPr/>
        </p:nvCxnSpPr>
        <p:spPr>
          <a:xfrm>
            <a:off x="1876126" y="2093224"/>
            <a:ext cx="1260000" cy="594300"/>
          </a:xfrm>
          <a:prstGeom prst="bentConnector3">
            <a:avLst>
              <a:gd name="adj1" fmla="val 50004"/>
            </a:avLst>
          </a:prstGeom>
          <a:noFill/>
          <a:ln w="9525" cap="flat" cmpd="sng">
            <a:solidFill>
              <a:schemeClr val="accent2"/>
            </a:solidFill>
            <a:prstDash val="solid"/>
            <a:round/>
            <a:headEnd type="none" w="med" len="med"/>
            <a:tailEnd type="oval" w="med" len="med"/>
          </a:ln>
        </p:spPr>
      </p:cxnSp>
      <p:sp>
        <p:nvSpPr>
          <p:cNvPr id="741" name="Google Shape;741;p57"/>
          <p:cNvSpPr/>
          <p:nvPr/>
        </p:nvSpPr>
        <p:spPr>
          <a:xfrm>
            <a:off x="4544140" y="2456100"/>
            <a:ext cx="231300" cy="23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57"/>
          <p:cNvCxnSpPr>
            <a:stCxn id="738" idx="2"/>
            <a:endCxn id="741" idx="6"/>
          </p:cNvCxnSpPr>
          <p:nvPr/>
        </p:nvCxnSpPr>
        <p:spPr>
          <a:xfrm flipH="1">
            <a:off x="4775574" y="2096429"/>
            <a:ext cx="2541000" cy="475200"/>
          </a:xfrm>
          <a:prstGeom prst="bentConnector3">
            <a:avLst>
              <a:gd name="adj1" fmla="val 50003"/>
            </a:avLst>
          </a:prstGeom>
          <a:noFill/>
          <a:ln w="9525" cap="flat" cmpd="sng">
            <a:solidFill>
              <a:schemeClr val="lt1"/>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48" name="Google Shape;748;p5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749" name="Google Shape;749;p5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750" name="Google Shape;750;p5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cxnSp>
        <p:nvCxnSpPr>
          <p:cNvPr id="751" name="Google Shape;751;p58"/>
          <p:cNvCxnSpPr>
            <a:stCxn id="752" idx="3"/>
            <a:endCxn id="753" idx="1"/>
          </p:cNvCxnSpPr>
          <p:nvPr/>
        </p:nvCxnSpPr>
        <p:spPr>
          <a:xfrm>
            <a:off x="1811286" y="3228583"/>
            <a:ext cx="1791900" cy="0"/>
          </a:xfrm>
          <a:prstGeom prst="straightConnector1">
            <a:avLst/>
          </a:prstGeom>
          <a:noFill/>
          <a:ln w="19050" cap="flat" cmpd="sng">
            <a:solidFill>
              <a:schemeClr val="lt1"/>
            </a:solidFill>
            <a:prstDash val="solid"/>
            <a:round/>
            <a:headEnd type="none" w="med" len="med"/>
            <a:tailEnd type="none" w="med" len="med"/>
          </a:ln>
        </p:spPr>
      </p:cxnSp>
      <p:sp>
        <p:nvSpPr>
          <p:cNvPr id="754" name="Google Shape;754;p58"/>
          <p:cNvSpPr/>
          <p:nvPr/>
        </p:nvSpPr>
        <p:spPr>
          <a:xfrm>
            <a:off x="2685408" y="1693230"/>
            <a:ext cx="731400" cy="7314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5" name="Google Shape;755;p58"/>
          <p:cNvSpPr/>
          <p:nvPr/>
        </p:nvSpPr>
        <p:spPr>
          <a:xfrm>
            <a:off x="800096" y="1693230"/>
            <a:ext cx="731400" cy="731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6" name="Google Shape;756;p58"/>
          <p:cNvSpPr/>
          <p:nvPr/>
        </p:nvSpPr>
        <p:spPr>
          <a:xfrm>
            <a:off x="4677000" y="1384843"/>
            <a:ext cx="3648000" cy="1097400"/>
          </a:xfrm>
          <a:prstGeom prst="roundRect">
            <a:avLst>
              <a:gd name="adj" fmla="val 16503"/>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8"/>
          <p:cNvSpPr txBox="1"/>
          <p:nvPr/>
        </p:nvSpPr>
        <p:spPr>
          <a:xfrm>
            <a:off x="1562824" y="1692580"/>
            <a:ext cx="8139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59%</a:t>
            </a:r>
            <a:endParaRPr sz="1800">
              <a:solidFill>
                <a:schemeClr val="lt1"/>
              </a:solidFill>
              <a:latin typeface="Poppins SemiBold"/>
              <a:ea typeface="Poppins SemiBold"/>
              <a:cs typeface="Poppins SemiBold"/>
              <a:sym typeface="Poppins SemiBold"/>
            </a:endParaRPr>
          </a:p>
        </p:txBody>
      </p:sp>
      <p:sp>
        <p:nvSpPr>
          <p:cNvPr id="758" name="Google Shape;758;p58"/>
          <p:cNvSpPr txBox="1"/>
          <p:nvPr/>
        </p:nvSpPr>
        <p:spPr>
          <a:xfrm>
            <a:off x="3448121" y="1692580"/>
            <a:ext cx="8139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41%</a:t>
            </a:r>
            <a:endParaRPr sz="1800">
              <a:solidFill>
                <a:schemeClr val="lt1"/>
              </a:solidFill>
              <a:latin typeface="Poppins SemiBold"/>
              <a:ea typeface="Poppins SemiBold"/>
              <a:cs typeface="Poppins SemiBold"/>
              <a:sym typeface="Poppins SemiBold"/>
            </a:endParaRPr>
          </a:p>
        </p:txBody>
      </p:sp>
      <p:sp>
        <p:nvSpPr>
          <p:cNvPr id="752" name="Google Shape;752;p58"/>
          <p:cNvSpPr txBox="1"/>
          <p:nvPr/>
        </p:nvSpPr>
        <p:spPr>
          <a:xfrm>
            <a:off x="713886" y="302863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21-35</a:t>
            </a:r>
            <a:endParaRPr sz="1600">
              <a:solidFill>
                <a:schemeClr val="lt1"/>
              </a:solidFill>
              <a:latin typeface="Poppins"/>
              <a:ea typeface="Poppins"/>
              <a:cs typeface="Poppins"/>
              <a:sym typeface="Poppins"/>
            </a:endParaRPr>
          </a:p>
        </p:txBody>
      </p:sp>
      <p:sp>
        <p:nvSpPr>
          <p:cNvPr id="759" name="Google Shape;759;p58"/>
          <p:cNvSpPr txBox="1"/>
          <p:nvPr/>
        </p:nvSpPr>
        <p:spPr>
          <a:xfrm>
            <a:off x="5111250" y="1462143"/>
            <a:ext cx="27795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lt1"/>
                </a:solidFill>
                <a:latin typeface="Poppins SemiBold"/>
                <a:ea typeface="Poppins SemiBold"/>
                <a:cs typeface="Poppins SemiBold"/>
                <a:sym typeface="Poppins SemiBold"/>
              </a:rPr>
              <a:t>$175,00</a:t>
            </a:r>
            <a:endParaRPr sz="4000">
              <a:solidFill>
                <a:schemeClr val="lt1"/>
              </a:solidFill>
              <a:latin typeface="Poppins SemiBold"/>
              <a:ea typeface="Poppins SemiBold"/>
              <a:cs typeface="Poppins SemiBold"/>
              <a:sym typeface="Poppins SemiBold"/>
            </a:endParaRPr>
          </a:p>
        </p:txBody>
      </p:sp>
      <p:sp>
        <p:nvSpPr>
          <p:cNvPr id="760" name="Google Shape;760;p58"/>
          <p:cNvSpPr txBox="1"/>
          <p:nvPr/>
        </p:nvSpPr>
        <p:spPr>
          <a:xfrm>
            <a:off x="5111250" y="2145245"/>
            <a:ext cx="2779500" cy="24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Average spend per customer</a:t>
            </a:r>
            <a:endParaRPr>
              <a:solidFill>
                <a:schemeClr val="lt1"/>
              </a:solidFill>
              <a:latin typeface="Poppins"/>
              <a:ea typeface="Poppins"/>
              <a:cs typeface="Poppins"/>
              <a:sym typeface="Poppins"/>
            </a:endParaRPr>
          </a:p>
        </p:txBody>
      </p:sp>
      <p:sp>
        <p:nvSpPr>
          <p:cNvPr id="753" name="Google Shape;753;p58"/>
          <p:cNvSpPr txBox="1"/>
          <p:nvPr/>
        </p:nvSpPr>
        <p:spPr>
          <a:xfrm>
            <a:off x="3603331" y="30286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37%</a:t>
            </a:r>
            <a:endParaRPr sz="1800">
              <a:solidFill>
                <a:schemeClr val="lt1"/>
              </a:solidFill>
              <a:latin typeface="Poppins SemiBold"/>
              <a:ea typeface="Poppins SemiBold"/>
              <a:cs typeface="Poppins SemiBold"/>
              <a:sym typeface="Poppins SemiBold"/>
            </a:endParaRPr>
          </a:p>
        </p:txBody>
      </p:sp>
      <p:sp>
        <p:nvSpPr>
          <p:cNvPr id="761" name="Google Shape;761;p58"/>
          <p:cNvSpPr txBox="1"/>
          <p:nvPr/>
        </p:nvSpPr>
        <p:spPr>
          <a:xfrm>
            <a:off x="713875" y="12279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Gender</a:t>
            </a:r>
            <a:endParaRPr sz="1800">
              <a:solidFill>
                <a:schemeClr val="lt1"/>
              </a:solidFill>
              <a:latin typeface="Poppins SemiBold"/>
              <a:ea typeface="Poppins SemiBold"/>
              <a:cs typeface="Poppins SemiBold"/>
              <a:sym typeface="Poppins SemiBold"/>
            </a:endParaRPr>
          </a:p>
        </p:txBody>
      </p:sp>
      <p:sp>
        <p:nvSpPr>
          <p:cNvPr id="762" name="Google Shape;762;p58"/>
          <p:cNvSpPr txBox="1"/>
          <p:nvPr/>
        </p:nvSpPr>
        <p:spPr>
          <a:xfrm>
            <a:off x="713875" y="26032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lt1"/>
                </a:solidFill>
                <a:latin typeface="Poppins SemiBold"/>
                <a:ea typeface="Poppins SemiBold"/>
                <a:cs typeface="Poppins SemiBold"/>
                <a:sym typeface="Poppins SemiBold"/>
              </a:rPr>
              <a:t>Age range</a:t>
            </a:r>
            <a:endParaRPr sz="1800" dirty="0">
              <a:solidFill>
                <a:schemeClr val="lt1"/>
              </a:solidFill>
              <a:latin typeface="Poppins SemiBold"/>
              <a:ea typeface="Poppins SemiBold"/>
              <a:cs typeface="Poppins SemiBold"/>
              <a:sym typeface="Poppins SemiBold"/>
            </a:endParaRPr>
          </a:p>
        </p:txBody>
      </p:sp>
      <p:grpSp>
        <p:nvGrpSpPr>
          <p:cNvPr id="763" name="Google Shape;763;p58"/>
          <p:cNvGrpSpPr/>
          <p:nvPr/>
        </p:nvGrpSpPr>
        <p:grpSpPr>
          <a:xfrm>
            <a:off x="990528" y="1858981"/>
            <a:ext cx="350538" cy="399898"/>
            <a:chOff x="-57940525" y="3590375"/>
            <a:chExt cx="279625" cy="319000"/>
          </a:xfrm>
        </p:grpSpPr>
        <p:sp>
          <p:nvSpPr>
            <p:cNvPr id="764" name="Google Shape;764;p5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58"/>
          <p:cNvGrpSpPr/>
          <p:nvPr/>
        </p:nvGrpSpPr>
        <p:grpSpPr>
          <a:xfrm>
            <a:off x="2875846" y="1883652"/>
            <a:ext cx="350525" cy="350557"/>
            <a:chOff x="-57568775" y="3198925"/>
            <a:chExt cx="318225" cy="318225"/>
          </a:xfrm>
        </p:grpSpPr>
        <p:sp>
          <p:nvSpPr>
            <p:cNvPr id="770" name="Google Shape;770;p5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58"/>
          <p:cNvSpPr txBox="1"/>
          <p:nvPr/>
        </p:nvSpPr>
        <p:spPr>
          <a:xfrm>
            <a:off x="1562821" y="2075368"/>
            <a:ext cx="10968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Male</a:t>
            </a:r>
            <a:endParaRPr sz="1600">
              <a:solidFill>
                <a:schemeClr val="lt1"/>
              </a:solidFill>
              <a:latin typeface="Poppins"/>
              <a:ea typeface="Poppins"/>
              <a:cs typeface="Poppins"/>
              <a:sym typeface="Poppins"/>
            </a:endParaRPr>
          </a:p>
        </p:txBody>
      </p:sp>
      <p:sp>
        <p:nvSpPr>
          <p:cNvPr id="777" name="Google Shape;777;p58"/>
          <p:cNvSpPr txBox="1"/>
          <p:nvPr/>
        </p:nvSpPr>
        <p:spPr>
          <a:xfrm>
            <a:off x="3449411" y="2075368"/>
            <a:ext cx="1096800" cy="40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Female</a:t>
            </a:r>
            <a:endParaRPr sz="1600">
              <a:solidFill>
                <a:schemeClr val="lt1"/>
              </a:solidFill>
              <a:latin typeface="Poppins"/>
              <a:ea typeface="Poppins"/>
              <a:cs typeface="Poppins"/>
              <a:sym typeface="Poppins"/>
            </a:endParaRPr>
          </a:p>
        </p:txBody>
      </p:sp>
      <p:sp>
        <p:nvSpPr>
          <p:cNvPr id="778" name="Google Shape;778;p58"/>
          <p:cNvSpPr txBox="1"/>
          <p:nvPr/>
        </p:nvSpPr>
        <p:spPr>
          <a:xfrm>
            <a:off x="4577824" y="26032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Profession</a:t>
            </a:r>
            <a:endParaRPr sz="1800">
              <a:solidFill>
                <a:schemeClr val="lt1"/>
              </a:solidFill>
              <a:latin typeface="Poppins SemiBold"/>
              <a:ea typeface="Poppins SemiBold"/>
              <a:cs typeface="Poppins SemiBold"/>
              <a:sym typeface="Poppins SemiBold"/>
            </a:endParaRPr>
          </a:p>
        </p:txBody>
      </p:sp>
      <p:sp>
        <p:nvSpPr>
          <p:cNvPr id="779" name="Google Shape;779;p58"/>
          <p:cNvSpPr/>
          <p:nvPr/>
        </p:nvSpPr>
        <p:spPr>
          <a:xfrm>
            <a:off x="2438175" y="316228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txBox="1"/>
          <p:nvPr/>
        </p:nvSpPr>
        <p:spPr>
          <a:xfrm>
            <a:off x="713886" y="355888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36-51</a:t>
            </a:r>
            <a:endParaRPr sz="1600">
              <a:solidFill>
                <a:schemeClr val="lt1"/>
              </a:solidFill>
              <a:latin typeface="Poppins"/>
              <a:ea typeface="Poppins"/>
              <a:cs typeface="Poppins"/>
              <a:sym typeface="Poppins"/>
            </a:endParaRPr>
          </a:p>
        </p:txBody>
      </p:sp>
      <p:sp>
        <p:nvSpPr>
          <p:cNvPr id="781" name="Google Shape;781;p58"/>
          <p:cNvSpPr txBox="1"/>
          <p:nvPr/>
        </p:nvSpPr>
        <p:spPr>
          <a:xfrm>
            <a:off x="3603331" y="35588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42%</a:t>
            </a:r>
            <a:endParaRPr sz="1800">
              <a:solidFill>
                <a:schemeClr val="lt1"/>
              </a:solidFill>
              <a:latin typeface="Poppins SemiBold"/>
              <a:ea typeface="Poppins SemiBold"/>
              <a:cs typeface="Poppins SemiBold"/>
              <a:sym typeface="Poppins SemiBold"/>
            </a:endParaRPr>
          </a:p>
        </p:txBody>
      </p:sp>
      <p:sp>
        <p:nvSpPr>
          <p:cNvPr id="782" name="Google Shape;782;p58"/>
          <p:cNvSpPr txBox="1"/>
          <p:nvPr/>
        </p:nvSpPr>
        <p:spPr>
          <a:xfrm>
            <a:off x="713886" y="4089133"/>
            <a:ext cx="10974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Poppins"/>
                <a:ea typeface="Poppins"/>
                <a:cs typeface="Poppins"/>
                <a:sym typeface="Poppins"/>
              </a:rPr>
              <a:t>52-65</a:t>
            </a:r>
            <a:endParaRPr sz="1600">
              <a:solidFill>
                <a:schemeClr val="lt1"/>
              </a:solidFill>
              <a:latin typeface="Poppins"/>
              <a:ea typeface="Poppins"/>
              <a:cs typeface="Poppins"/>
              <a:sym typeface="Poppins"/>
            </a:endParaRPr>
          </a:p>
        </p:txBody>
      </p:sp>
      <p:sp>
        <p:nvSpPr>
          <p:cNvPr id="783" name="Google Shape;783;p58"/>
          <p:cNvSpPr txBox="1"/>
          <p:nvPr/>
        </p:nvSpPr>
        <p:spPr>
          <a:xfrm>
            <a:off x="3603331" y="40891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21%</a:t>
            </a:r>
            <a:endParaRPr sz="1800">
              <a:solidFill>
                <a:schemeClr val="lt1"/>
              </a:solidFill>
              <a:latin typeface="Poppins SemiBold"/>
              <a:ea typeface="Poppins SemiBold"/>
              <a:cs typeface="Poppins SemiBold"/>
              <a:sym typeface="Poppins SemiBold"/>
            </a:endParaRPr>
          </a:p>
        </p:txBody>
      </p:sp>
      <p:sp>
        <p:nvSpPr>
          <p:cNvPr id="784" name="Google Shape;784;p58"/>
          <p:cNvSpPr/>
          <p:nvPr/>
        </p:nvSpPr>
        <p:spPr>
          <a:xfrm>
            <a:off x="5831748" y="31117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txBox="1"/>
          <p:nvPr/>
        </p:nvSpPr>
        <p:spPr>
          <a:xfrm>
            <a:off x="4677000" y="3028641"/>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Saturn</a:t>
            </a:r>
            <a:endParaRPr sz="1600">
              <a:solidFill>
                <a:schemeClr val="lt1"/>
              </a:solidFill>
              <a:latin typeface="Poppins"/>
              <a:ea typeface="Poppins"/>
              <a:cs typeface="Poppins"/>
              <a:sym typeface="Poppins"/>
            </a:endParaRPr>
          </a:p>
        </p:txBody>
      </p:sp>
      <p:sp>
        <p:nvSpPr>
          <p:cNvPr id="786" name="Google Shape;786;p58"/>
          <p:cNvSpPr txBox="1"/>
          <p:nvPr/>
        </p:nvSpPr>
        <p:spPr>
          <a:xfrm>
            <a:off x="4677000" y="3558891"/>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Venus</a:t>
            </a:r>
            <a:endParaRPr sz="1600">
              <a:solidFill>
                <a:schemeClr val="lt1"/>
              </a:solidFill>
              <a:latin typeface="Poppins"/>
              <a:ea typeface="Poppins"/>
              <a:cs typeface="Poppins"/>
              <a:sym typeface="Poppins"/>
            </a:endParaRPr>
          </a:p>
        </p:txBody>
      </p:sp>
      <p:sp>
        <p:nvSpPr>
          <p:cNvPr id="787" name="Google Shape;787;p58"/>
          <p:cNvSpPr txBox="1"/>
          <p:nvPr/>
        </p:nvSpPr>
        <p:spPr>
          <a:xfrm>
            <a:off x="4677000" y="4089140"/>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Poppins"/>
                <a:ea typeface="Poppins"/>
                <a:cs typeface="Poppins"/>
                <a:sym typeface="Poppins"/>
              </a:rPr>
              <a:t>Earth</a:t>
            </a:r>
            <a:endParaRPr sz="1600">
              <a:solidFill>
                <a:schemeClr val="lt1"/>
              </a:solidFill>
              <a:latin typeface="Poppins"/>
              <a:ea typeface="Poppins"/>
              <a:cs typeface="Poppins"/>
              <a:sym typeface="Poppins"/>
            </a:endParaRPr>
          </a:p>
        </p:txBody>
      </p:sp>
      <p:sp>
        <p:nvSpPr>
          <p:cNvPr id="788" name="Google Shape;788;p58"/>
          <p:cNvSpPr/>
          <p:nvPr/>
        </p:nvSpPr>
        <p:spPr>
          <a:xfrm>
            <a:off x="6203348" y="31117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a:off x="65749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69465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7318148" y="31117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txBox="1"/>
          <p:nvPr/>
        </p:nvSpPr>
        <p:spPr>
          <a:xfrm>
            <a:off x="7620512" y="302863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2/5</a:t>
            </a:r>
            <a:endParaRPr sz="1800">
              <a:solidFill>
                <a:schemeClr val="lt1"/>
              </a:solidFill>
              <a:latin typeface="Poppins SemiBold"/>
              <a:ea typeface="Poppins SemiBold"/>
              <a:cs typeface="Poppins SemiBold"/>
              <a:sym typeface="Poppins SemiBold"/>
            </a:endParaRPr>
          </a:p>
        </p:txBody>
      </p:sp>
      <p:sp>
        <p:nvSpPr>
          <p:cNvPr id="793" name="Google Shape;793;p58"/>
          <p:cNvSpPr/>
          <p:nvPr/>
        </p:nvSpPr>
        <p:spPr>
          <a:xfrm>
            <a:off x="58317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62033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65749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6946548" y="364198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7318148" y="364198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58317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62033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6574948" y="4172233"/>
            <a:ext cx="233700" cy="233700"/>
          </a:xfrm>
          <a:prstGeom prst="ellipse">
            <a:avLst/>
          </a:prstGeom>
          <a:gradFill>
            <a:gsLst>
              <a:gs pos="0">
                <a:schemeClr val="accent2"/>
              </a:gs>
              <a:gs pos="100000">
                <a:srgbClr val="737373">
                  <a:alpha val="0"/>
                </a:srgbClr>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p:nvPr/>
        </p:nvSpPr>
        <p:spPr>
          <a:xfrm>
            <a:off x="6946548" y="41722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8"/>
          <p:cNvSpPr/>
          <p:nvPr/>
        </p:nvSpPr>
        <p:spPr>
          <a:xfrm>
            <a:off x="7318148" y="4172233"/>
            <a:ext cx="233700" cy="233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txBox="1"/>
          <p:nvPr/>
        </p:nvSpPr>
        <p:spPr>
          <a:xfrm>
            <a:off x="7620512" y="355888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4/5</a:t>
            </a:r>
            <a:endParaRPr sz="1800">
              <a:solidFill>
                <a:schemeClr val="lt1"/>
              </a:solidFill>
              <a:latin typeface="Poppins SemiBold"/>
              <a:ea typeface="Poppins SemiBold"/>
              <a:cs typeface="Poppins SemiBold"/>
              <a:sym typeface="Poppins SemiBold"/>
            </a:endParaRPr>
          </a:p>
        </p:txBody>
      </p:sp>
      <p:sp>
        <p:nvSpPr>
          <p:cNvPr id="804" name="Google Shape;804;p58"/>
          <p:cNvSpPr txBox="1"/>
          <p:nvPr/>
        </p:nvSpPr>
        <p:spPr>
          <a:xfrm>
            <a:off x="7620512" y="4089139"/>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1800">
                <a:solidFill>
                  <a:schemeClr val="lt1"/>
                </a:solidFill>
                <a:latin typeface="Poppins SemiBold"/>
                <a:ea typeface="Poppins SemiBold"/>
                <a:cs typeface="Poppins SemiBold"/>
                <a:sym typeface="Poppins SemiBold"/>
              </a:rPr>
              <a:t>3/5</a:t>
            </a:r>
            <a:endParaRPr sz="1800">
              <a:solidFill>
                <a:schemeClr val="lt1"/>
              </a:solidFill>
              <a:latin typeface="Poppins SemiBold"/>
              <a:ea typeface="Poppins SemiBold"/>
              <a:cs typeface="Poppins SemiBold"/>
              <a:sym typeface="Poppins SemiBold"/>
            </a:endParaRPr>
          </a:p>
        </p:txBody>
      </p:sp>
      <p:cxnSp>
        <p:nvCxnSpPr>
          <p:cNvPr id="805" name="Google Shape;805;p58"/>
          <p:cNvCxnSpPr/>
          <p:nvPr/>
        </p:nvCxnSpPr>
        <p:spPr>
          <a:xfrm>
            <a:off x="1811276" y="3758825"/>
            <a:ext cx="1791900" cy="0"/>
          </a:xfrm>
          <a:prstGeom prst="straightConnector1">
            <a:avLst/>
          </a:prstGeom>
          <a:noFill/>
          <a:ln w="19050" cap="flat" cmpd="sng">
            <a:solidFill>
              <a:schemeClr val="lt1"/>
            </a:solidFill>
            <a:prstDash val="solid"/>
            <a:round/>
            <a:headEnd type="none" w="med" len="med"/>
            <a:tailEnd type="none" w="med" len="med"/>
          </a:ln>
        </p:spPr>
      </p:cxnSp>
      <p:sp>
        <p:nvSpPr>
          <p:cNvPr id="806" name="Google Shape;806;p58"/>
          <p:cNvSpPr/>
          <p:nvPr/>
        </p:nvSpPr>
        <p:spPr>
          <a:xfrm>
            <a:off x="2567545" y="369253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58"/>
          <p:cNvCxnSpPr/>
          <p:nvPr/>
        </p:nvCxnSpPr>
        <p:spPr>
          <a:xfrm>
            <a:off x="1811276" y="4289075"/>
            <a:ext cx="1791900" cy="0"/>
          </a:xfrm>
          <a:prstGeom prst="straightConnector1">
            <a:avLst/>
          </a:prstGeom>
          <a:noFill/>
          <a:ln w="19050" cap="flat" cmpd="sng">
            <a:solidFill>
              <a:schemeClr val="lt1"/>
            </a:solidFill>
            <a:prstDash val="solid"/>
            <a:round/>
            <a:headEnd type="none" w="med" len="med"/>
            <a:tailEnd type="none" w="med" len="med"/>
          </a:ln>
        </p:spPr>
      </p:cxnSp>
      <p:sp>
        <p:nvSpPr>
          <p:cNvPr id="808" name="Google Shape;808;p58"/>
          <p:cNvSpPr/>
          <p:nvPr/>
        </p:nvSpPr>
        <p:spPr>
          <a:xfrm>
            <a:off x="2275053" y="4222783"/>
            <a:ext cx="350400" cy="132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830" name="Google Shape;830;p6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831" name="Google Shape;831;p6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832" name="Google Shape;832;p6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833" name="Google Shape;833;p60"/>
          <p:cNvSpPr txBox="1">
            <a:spLocks noGrp="1"/>
          </p:cNvSpPr>
          <p:nvPr>
            <p:ph type="title" idx="3"/>
          </p:nvPr>
        </p:nvSpPr>
        <p:spPr>
          <a:xfrm>
            <a:off x="1547950" y="1576996"/>
            <a:ext cx="2903100" cy="37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Mercury</a:t>
            </a:r>
            <a:endParaRPr dirty="0"/>
          </a:p>
        </p:txBody>
      </p:sp>
      <p:sp>
        <p:nvSpPr>
          <p:cNvPr id="834" name="Google Shape;834;p60"/>
          <p:cNvSpPr txBox="1">
            <a:spLocks noGrp="1"/>
          </p:cNvSpPr>
          <p:nvPr>
            <p:ph type="subTitle" idx="4"/>
          </p:nvPr>
        </p:nvSpPr>
        <p:spPr>
          <a:xfrm>
            <a:off x="1547950" y="1954276"/>
            <a:ext cx="2903100" cy="74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Mercury is the closest planet to the Sun and the smallest one in the Solar System</a:t>
            </a:r>
            <a:endParaRPr dirty="0"/>
          </a:p>
        </p:txBody>
      </p:sp>
      <p:sp>
        <p:nvSpPr>
          <p:cNvPr id="835" name="Google Shape;835;p60"/>
          <p:cNvSpPr txBox="1">
            <a:spLocks noGrp="1"/>
          </p:cNvSpPr>
          <p:nvPr>
            <p:ph type="title" idx="5"/>
          </p:nvPr>
        </p:nvSpPr>
        <p:spPr>
          <a:xfrm>
            <a:off x="4692950" y="2924422"/>
            <a:ext cx="2903100" cy="3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36" name="Google Shape;836;p60"/>
          <p:cNvSpPr txBox="1">
            <a:spLocks noGrp="1"/>
          </p:cNvSpPr>
          <p:nvPr>
            <p:ph type="subTitle" idx="6"/>
          </p:nvPr>
        </p:nvSpPr>
        <p:spPr>
          <a:xfrm>
            <a:off x="4692950" y="3301702"/>
            <a:ext cx="2903100" cy="74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Mars is full of iron oxide dust, which gives the planet its reddish cast</a:t>
            </a:r>
            <a:endParaRPr dirty="0"/>
          </a:p>
        </p:txBody>
      </p:sp>
      <p:sp>
        <p:nvSpPr>
          <p:cNvPr id="837" name="Google Shape;837;p60"/>
          <p:cNvSpPr/>
          <p:nvPr/>
        </p:nvSpPr>
        <p:spPr>
          <a:xfrm>
            <a:off x="5100575" y="1684105"/>
            <a:ext cx="953700" cy="953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8" name="Google Shape;838;p60"/>
          <p:cNvSpPr/>
          <p:nvPr/>
        </p:nvSpPr>
        <p:spPr>
          <a:xfrm>
            <a:off x="3089725" y="3033478"/>
            <a:ext cx="953700" cy="953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839" name="Google Shape;839;p60"/>
          <p:cNvGrpSpPr/>
          <p:nvPr/>
        </p:nvGrpSpPr>
        <p:grpSpPr>
          <a:xfrm>
            <a:off x="5349578" y="1893166"/>
            <a:ext cx="455685" cy="535579"/>
            <a:chOff x="6683206" y="2065136"/>
            <a:chExt cx="297756" cy="349937"/>
          </a:xfrm>
        </p:grpSpPr>
        <p:sp>
          <p:nvSpPr>
            <p:cNvPr id="840" name="Google Shape;840;p60"/>
            <p:cNvSpPr/>
            <p:nvPr/>
          </p:nvSpPr>
          <p:spPr>
            <a:xfrm>
              <a:off x="6770586" y="2148262"/>
              <a:ext cx="122996" cy="122996"/>
            </a:xfrm>
            <a:custGeom>
              <a:avLst/>
              <a:gdLst/>
              <a:ahLst/>
              <a:cxnLst/>
              <a:rect l="l" t="t" r="r" b="b"/>
              <a:pathLst>
                <a:path w="3788" h="3788" extrusionOk="0">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0"/>
            <p:cNvSpPr/>
            <p:nvPr/>
          </p:nvSpPr>
          <p:spPr>
            <a:xfrm>
              <a:off x="6687849" y="2065136"/>
              <a:ext cx="288463" cy="288074"/>
            </a:xfrm>
            <a:custGeom>
              <a:avLst/>
              <a:gdLst/>
              <a:ahLst/>
              <a:cxnLst/>
              <a:rect l="l" t="t" r="r" b="b"/>
              <a:pathLst>
                <a:path w="8884" h="8872" extrusionOk="0">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0"/>
            <p:cNvSpPr/>
            <p:nvPr/>
          </p:nvSpPr>
          <p:spPr>
            <a:xfrm>
              <a:off x="6860303" y="2307565"/>
              <a:ext cx="120659" cy="107508"/>
            </a:xfrm>
            <a:custGeom>
              <a:avLst/>
              <a:gdLst/>
              <a:ahLst/>
              <a:cxnLst/>
              <a:rect l="l" t="t" r="r" b="b"/>
              <a:pathLst>
                <a:path w="3716" h="3311" extrusionOk="0">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0"/>
            <p:cNvSpPr/>
            <p:nvPr/>
          </p:nvSpPr>
          <p:spPr>
            <a:xfrm>
              <a:off x="6683206" y="2307565"/>
              <a:ext cx="120659" cy="107508"/>
            </a:xfrm>
            <a:custGeom>
              <a:avLst/>
              <a:gdLst/>
              <a:ahLst/>
              <a:cxnLst/>
              <a:rect l="l" t="t" r="r" b="b"/>
              <a:pathLst>
                <a:path w="3716" h="3311" extrusionOk="0">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0"/>
          <p:cNvGrpSpPr/>
          <p:nvPr/>
        </p:nvGrpSpPr>
        <p:grpSpPr>
          <a:xfrm>
            <a:off x="3338716" y="3282458"/>
            <a:ext cx="455710" cy="457203"/>
            <a:chOff x="2804442" y="3279977"/>
            <a:chExt cx="351845" cy="337569"/>
          </a:xfrm>
        </p:grpSpPr>
        <p:sp>
          <p:nvSpPr>
            <p:cNvPr id="845" name="Google Shape;845;p60"/>
            <p:cNvSpPr/>
            <p:nvPr/>
          </p:nvSpPr>
          <p:spPr>
            <a:xfrm>
              <a:off x="2946730" y="3428045"/>
              <a:ext cx="66531" cy="63446"/>
            </a:xfrm>
            <a:custGeom>
              <a:avLst/>
              <a:gdLst/>
              <a:ahLst/>
              <a:cxnLst/>
              <a:rect l="l" t="t" r="r" b="b"/>
              <a:pathLst>
                <a:path w="2049" h="1954" extrusionOk="0">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a:off x="2804442" y="3279977"/>
              <a:ext cx="351845" cy="333857"/>
            </a:xfrm>
            <a:custGeom>
              <a:avLst/>
              <a:gdLst/>
              <a:ahLst/>
              <a:cxnLst/>
              <a:rect l="l" t="t" r="r" b="b"/>
              <a:pathLst>
                <a:path w="10836" h="10282" extrusionOk="0">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0"/>
            <p:cNvSpPr/>
            <p:nvPr/>
          </p:nvSpPr>
          <p:spPr>
            <a:xfrm>
              <a:off x="2969914" y="3596635"/>
              <a:ext cx="20131" cy="20911"/>
            </a:xfrm>
            <a:custGeom>
              <a:avLst/>
              <a:gdLst/>
              <a:ahLst/>
              <a:cxnLst/>
              <a:rect l="l" t="t" r="r" b="b"/>
              <a:pathLst>
                <a:path w="620" h="644" extrusionOk="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0"/>
            <p:cNvSpPr/>
            <p:nvPr/>
          </p:nvSpPr>
          <p:spPr>
            <a:xfrm>
              <a:off x="3106780" y="3497630"/>
              <a:ext cx="20131" cy="20911"/>
            </a:xfrm>
            <a:custGeom>
              <a:avLst/>
              <a:gdLst/>
              <a:ahLst/>
              <a:cxnLst/>
              <a:rect l="l" t="t" r="r" b="b"/>
              <a:pathLst>
                <a:path w="620" h="644" extrusionOk="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3054209" y="3337580"/>
              <a:ext cx="20911" cy="20131"/>
            </a:xfrm>
            <a:custGeom>
              <a:avLst/>
              <a:gdLst/>
              <a:ahLst/>
              <a:cxnLst/>
              <a:rect l="l" t="t" r="r" b="b"/>
              <a:pathLst>
                <a:path w="644" h="620" extrusionOk="0">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p:nvPr/>
          </p:nvSpPr>
          <p:spPr>
            <a:xfrm>
              <a:off x="2885620" y="3337580"/>
              <a:ext cx="20131" cy="20131"/>
            </a:xfrm>
            <a:custGeom>
              <a:avLst/>
              <a:gdLst/>
              <a:ahLst/>
              <a:cxnLst/>
              <a:rect l="l" t="t" r="r" b="b"/>
              <a:pathLst>
                <a:path w="620" h="620" extrusionOk="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0"/>
            <p:cNvSpPr/>
            <p:nvPr/>
          </p:nvSpPr>
          <p:spPr>
            <a:xfrm>
              <a:off x="2833049" y="3497630"/>
              <a:ext cx="20911" cy="209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436" name="Google Shape;436;p4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437" name="Google Shape;437;p4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438" name="Google Shape;438;p44"/>
          <p:cNvSpPr txBox="1">
            <a:spLocks noGrp="1"/>
          </p:cNvSpPr>
          <p:nvPr>
            <p:ph type="title"/>
          </p:nvPr>
        </p:nvSpPr>
        <p:spPr>
          <a:xfrm>
            <a:off x="1154210" y="1372984"/>
            <a:ext cx="269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439" name="Google Shape;439;p44"/>
          <p:cNvSpPr txBox="1">
            <a:spLocks noGrp="1"/>
          </p:cNvSpPr>
          <p:nvPr>
            <p:ph type="subTitle" idx="3"/>
          </p:nvPr>
        </p:nvSpPr>
        <p:spPr>
          <a:xfrm>
            <a:off x="1154206" y="2061833"/>
            <a:ext cx="3417793" cy="1808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Earth is the third planet from the Sun and the only one that harbors life in the Solar System. This is where we all live</a:t>
            </a:r>
            <a:endParaRPr dirty="0"/>
          </a:p>
        </p:txBody>
      </p:sp>
      <p:pic>
        <p:nvPicPr>
          <p:cNvPr id="440" name="Google Shape;440;p44"/>
          <p:cNvPicPr preferRelativeResize="0"/>
          <p:nvPr/>
        </p:nvPicPr>
        <p:blipFill rotWithShape="1">
          <a:blip r:embed="rId3">
            <a:alphaModFix/>
          </a:blip>
          <a:srcRect l="17125" r="16649"/>
          <a:stretch/>
        </p:blipFill>
        <p:spPr>
          <a:xfrm>
            <a:off x="4792952" y="734891"/>
            <a:ext cx="3137700" cy="3135300"/>
          </a:xfrm>
          <a:prstGeom prst="ellipse">
            <a:avLst/>
          </a:prstGeom>
          <a:noFill/>
          <a:ln>
            <a:noFill/>
          </a:ln>
        </p:spPr>
      </p:pic>
      <p:sp>
        <p:nvSpPr>
          <p:cNvPr id="441" name="Google Shape;441;p44"/>
          <p:cNvSpPr/>
          <p:nvPr/>
        </p:nvSpPr>
        <p:spPr>
          <a:xfrm rot="4852303" flipH="1">
            <a:off x="5885366" y="784059"/>
            <a:ext cx="3036961" cy="3036961"/>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3"/>
          <p:cNvSpPr/>
          <p:nvPr/>
        </p:nvSpPr>
        <p:spPr>
          <a:xfrm>
            <a:off x="713075" y="1369941"/>
            <a:ext cx="77178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timing</a:t>
            </a:r>
            <a:endParaRPr/>
          </a:p>
        </p:txBody>
      </p:sp>
      <p:sp>
        <p:nvSpPr>
          <p:cNvPr id="902" name="Google Shape;902;p6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903" name="Google Shape;903;p6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04" name="Google Shape;904;p6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cxnSp>
        <p:nvCxnSpPr>
          <p:cNvPr id="905" name="Google Shape;905;p63"/>
          <p:cNvCxnSpPr>
            <a:stCxn id="906" idx="6"/>
            <a:endCxn id="907" idx="2"/>
          </p:cNvCxnSpPr>
          <p:nvPr/>
        </p:nvCxnSpPr>
        <p:spPr>
          <a:xfrm>
            <a:off x="2235699" y="2646033"/>
            <a:ext cx="968700" cy="459600"/>
          </a:xfrm>
          <a:prstGeom prst="straightConnector1">
            <a:avLst/>
          </a:prstGeom>
          <a:noFill/>
          <a:ln w="9525" cap="flat" cmpd="sng">
            <a:solidFill>
              <a:schemeClr val="lt1"/>
            </a:solidFill>
            <a:prstDash val="solid"/>
            <a:round/>
            <a:headEnd type="none" w="med" len="med"/>
            <a:tailEnd type="none" w="med" len="med"/>
          </a:ln>
        </p:spPr>
      </p:cxnSp>
      <p:sp>
        <p:nvSpPr>
          <p:cNvPr id="908" name="Google Shape;908;p63"/>
          <p:cNvSpPr txBox="1"/>
          <p:nvPr/>
        </p:nvSpPr>
        <p:spPr>
          <a:xfrm>
            <a:off x="795189" y="3209411"/>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1</a:t>
            </a:r>
            <a:endParaRPr sz="1800">
              <a:solidFill>
                <a:schemeClr val="lt1"/>
              </a:solidFill>
              <a:latin typeface="Poppins SemiBold"/>
              <a:ea typeface="Poppins SemiBold"/>
              <a:cs typeface="Poppins SemiBold"/>
              <a:sym typeface="Poppins SemiBold"/>
            </a:endParaRPr>
          </a:p>
        </p:txBody>
      </p:sp>
      <p:sp>
        <p:nvSpPr>
          <p:cNvPr id="909" name="Google Shape;909;p63"/>
          <p:cNvSpPr txBox="1"/>
          <p:nvPr/>
        </p:nvSpPr>
        <p:spPr>
          <a:xfrm>
            <a:off x="795194" y="3516960"/>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Despite being red, Mars is a cold place</a:t>
            </a:r>
            <a:endParaRPr>
              <a:solidFill>
                <a:schemeClr val="lt1"/>
              </a:solidFill>
              <a:latin typeface="Poppins"/>
              <a:ea typeface="Poppins"/>
              <a:cs typeface="Poppins"/>
              <a:sym typeface="Poppins"/>
            </a:endParaRPr>
          </a:p>
        </p:txBody>
      </p:sp>
      <p:sp>
        <p:nvSpPr>
          <p:cNvPr id="910" name="Google Shape;910;p63"/>
          <p:cNvSpPr txBox="1"/>
          <p:nvPr/>
        </p:nvSpPr>
        <p:spPr>
          <a:xfrm>
            <a:off x="4504780" y="3209411"/>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3</a:t>
            </a:r>
            <a:endParaRPr sz="1800">
              <a:solidFill>
                <a:schemeClr val="lt1"/>
              </a:solidFill>
              <a:latin typeface="Poppins SemiBold"/>
              <a:ea typeface="Poppins SemiBold"/>
              <a:cs typeface="Poppins SemiBold"/>
              <a:sym typeface="Poppins SemiBold"/>
            </a:endParaRPr>
          </a:p>
        </p:txBody>
      </p:sp>
      <p:sp>
        <p:nvSpPr>
          <p:cNvPr id="911" name="Google Shape;911;p63"/>
          <p:cNvSpPr txBox="1"/>
          <p:nvPr/>
        </p:nvSpPr>
        <p:spPr>
          <a:xfrm>
            <a:off x="4504780" y="3516960"/>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Neptune is far away from the Sun</a:t>
            </a:r>
            <a:endParaRPr>
              <a:solidFill>
                <a:schemeClr val="lt1"/>
              </a:solidFill>
              <a:latin typeface="Poppins"/>
              <a:ea typeface="Poppins"/>
              <a:cs typeface="Poppins"/>
              <a:sym typeface="Poppins"/>
            </a:endParaRPr>
          </a:p>
        </p:txBody>
      </p:sp>
      <p:sp>
        <p:nvSpPr>
          <p:cNvPr id="912" name="Google Shape;912;p63"/>
          <p:cNvSpPr txBox="1"/>
          <p:nvPr/>
        </p:nvSpPr>
        <p:spPr>
          <a:xfrm>
            <a:off x="2649986" y="2234636"/>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2</a:t>
            </a:r>
            <a:endParaRPr sz="1800">
              <a:solidFill>
                <a:schemeClr val="lt1"/>
              </a:solidFill>
              <a:latin typeface="Poppins SemiBold"/>
              <a:ea typeface="Poppins SemiBold"/>
              <a:cs typeface="Poppins SemiBold"/>
              <a:sym typeface="Poppins SemiBold"/>
            </a:endParaRPr>
          </a:p>
        </p:txBody>
      </p:sp>
      <p:sp>
        <p:nvSpPr>
          <p:cNvPr id="913" name="Google Shape;913;p63"/>
          <p:cNvSpPr txBox="1"/>
          <p:nvPr/>
        </p:nvSpPr>
        <p:spPr>
          <a:xfrm>
            <a:off x="2649986" y="1713967"/>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Pluto is considered a dwarf planet</a:t>
            </a:r>
            <a:endParaRPr>
              <a:solidFill>
                <a:schemeClr val="lt1"/>
              </a:solidFill>
              <a:latin typeface="Poppins"/>
              <a:ea typeface="Poppins"/>
              <a:cs typeface="Poppins"/>
              <a:sym typeface="Poppins"/>
            </a:endParaRPr>
          </a:p>
        </p:txBody>
      </p:sp>
      <p:sp>
        <p:nvSpPr>
          <p:cNvPr id="914" name="Google Shape;914;p63"/>
          <p:cNvSpPr txBox="1"/>
          <p:nvPr/>
        </p:nvSpPr>
        <p:spPr>
          <a:xfrm>
            <a:off x="6359575" y="2234636"/>
            <a:ext cx="1992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Phase 4</a:t>
            </a:r>
            <a:endParaRPr sz="1800">
              <a:solidFill>
                <a:schemeClr val="lt1"/>
              </a:solidFill>
              <a:latin typeface="Poppins SemiBold"/>
              <a:ea typeface="Poppins SemiBold"/>
              <a:cs typeface="Poppins SemiBold"/>
              <a:sym typeface="Poppins SemiBold"/>
            </a:endParaRPr>
          </a:p>
        </p:txBody>
      </p:sp>
      <p:sp>
        <p:nvSpPr>
          <p:cNvPr id="915" name="Google Shape;915;p63"/>
          <p:cNvSpPr txBox="1"/>
          <p:nvPr/>
        </p:nvSpPr>
        <p:spPr>
          <a:xfrm>
            <a:off x="6359575" y="1713967"/>
            <a:ext cx="1992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The Moon is Earth’s only natural satellite</a:t>
            </a:r>
            <a:endParaRPr>
              <a:solidFill>
                <a:schemeClr val="lt1"/>
              </a:solidFill>
              <a:latin typeface="Poppins"/>
              <a:ea typeface="Poppins"/>
              <a:cs typeface="Poppins"/>
              <a:sym typeface="Poppins"/>
            </a:endParaRPr>
          </a:p>
        </p:txBody>
      </p:sp>
      <p:sp>
        <p:nvSpPr>
          <p:cNvPr id="906" name="Google Shape;906;p63"/>
          <p:cNvSpPr/>
          <p:nvPr/>
        </p:nvSpPr>
        <p:spPr>
          <a:xfrm>
            <a:off x="1350999" y="2203533"/>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5058580" y="2203533"/>
            <a:ext cx="884700" cy="88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3204370" y="2663176"/>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6913375" y="2663176"/>
            <a:ext cx="884700" cy="88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3"/>
          <p:cNvCxnSpPr>
            <a:stCxn id="907" idx="6"/>
            <a:endCxn id="916" idx="2"/>
          </p:cNvCxnSpPr>
          <p:nvPr/>
        </p:nvCxnSpPr>
        <p:spPr>
          <a:xfrm rot="10800000" flipH="1">
            <a:off x="4089070" y="2646076"/>
            <a:ext cx="969600" cy="459600"/>
          </a:xfrm>
          <a:prstGeom prst="straightConnector1">
            <a:avLst/>
          </a:prstGeom>
          <a:noFill/>
          <a:ln w="9525" cap="flat" cmpd="sng">
            <a:solidFill>
              <a:schemeClr val="lt1"/>
            </a:solidFill>
            <a:prstDash val="solid"/>
            <a:round/>
            <a:headEnd type="none" w="med" len="med"/>
            <a:tailEnd type="none" w="med" len="med"/>
          </a:ln>
        </p:spPr>
      </p:cxnSp>
      <p:cxnSp>
        <p:nvCxnSpPr>
          <p:cNvPr id="919" name="Google Shape;919;p63"/>
          <p:cNvCxnSpPr>
            <a:stCxn id="916" idx="6"/>
            <a:endCxn id="917" idx="2"/>
          </p:cNvCxnSpPr>
          <p:nvPr/>
        </p:nvCxnSpPr>
        <p:spPr>
          <a:xfrm>
            <a:off x="5943280" y="2646033"/>
            <a:ext cx="970200" cy="459600"/>
          </a:xfrm>
          <a:prstGeom prst="straightConnector1">
            <a:avLst/>
          </a:prstGeom>
          <a:noFill/>
          <a:ln w="9525" cap="flat" cmpd="sng">
            <a:solidFill>
              <a:schemeClr val="lt1"/>
            </a:solidFill>
            <a:prstDash val="solid"/>
            <a:round/>
            <a:headEnd type="none" w="med" len="med"/>
            <a:tailEnd type="none" w="med" len="med"/>
          </a:ln>
        </p:spPr>
      </p:cxnSp>
      <p:grpSp>
        <p:nvGrpSpPr>
          <p:cNvPr id="920" name="Google Shape;920;p63"/>
          <p:cNvGrpSpPr/>
          <p:nvPr/>
        </p:nvGrpSpPr>
        <p:grpSpPr>
          <a:xfrm>
            <a:off x="1578141" y="2431152"/>
            <a:ext cx="429759" cy="429768"/>
            <a:chOff x="2162619" y="2675657"/>
            <a:chExt cx="349540" cy="327892"/>
          </a:xfrm>
        </p:grpSpPr>
        <p:sp>
          <p:nvSpPr>
            <p:cNvPr id="921" name="Google Shape;921;p63"/>
            <p:cNvSpPr/>
            <p:nvPr/>
          </p:nvSpPr>
          <p:spPr>
            <a:xfrm>
              <a:off x="2228341" y="2749107"/>
              <a:ext cx="13183" cy="18605"/>
            </a:xfrm>
            <a:custGeom>
              <a:avLst/>
              <a:gdLst/>
              <a:ahLst/>
              <a:cxnLst/>
              <a:rect l="l" t="t" r="r" b="b"/>
              <a:pathLst>
                <a:path w="406" h="573" extrusionOk="0">
                  <a:moveTo>
                    <a:pt x="191" y="1"/>
                  </a:moveTo>
                  <a:lnTo>
                    <a:pt x="0" y="572"/>
                  </a:lnTo>
                  <a:lnTo>
                    <a:pt x="405" y="572"/>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3"/>
            <p:cNvSpPr/>
            <p:nvPr/>
          </p:nvSpPr>
          <p:spPr>
            <a:xfrm>
              <a:off x="2224477" y="2788559"/>
              <a:ext cx="20911" cy="92020"/>
            </a:xfrm>
            <a:custGeom>
              <a:avLst/>
              <a:gdLst/>
              <a:ahLst/>
              <a:cxnLst/>
              <a:rect l="l" t="t" r="r" b="b"/>
              <a:pathLst>
                <a:path w="644" h="2834" extrusionOk="0">
                  <a:moveTo>
                    <a:pt x="0" y="0"/>
                  </a:moveTo>
                  <a:lnTo>
                    <a:pt x="0" y="2834"/>
                  </a:lnTo>
                  <a:lnTo>
                    <a:pt x="643" y="2834"/>
                  </a:ln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3"/>
            <p:cNvSpPr/>
            <p:nvPr/>
          </p:nvSpPr>
          <p:spPr>
            <a:xfrm>
              <a:off x="2316500" y="2726669"/>
              <a:ext cx="41789" cy="153908"/>
            </a:xfrm>
            <a:custGeom>
              <a:avLst/>
              <a:gdLst/>
              <a:ahLst/>
              <a:cxnLst/>
              <a:rect l="l" t="t" r="r" b="b"/>
              <a:pathLst>
                <a:path w="1287" h="4740" extrusionOk="0">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2162619" y="2675657"/>
              <a:ext cx="349540" cy="204918"/>
            </a:xfrm>
            <a:custGeom>
              <a:avLst/>
              <a:gdLst/>
              <a:ahLst/>
              <a:cxnLst/>
              <a:rect l="l" t="t" r="r" b="b"/>
              <a:pathLst>
                <a:path w="10765" h="6311" extrusionOk="0">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2429401" y="2807100"/>
              <a:ext cx="20911" cy="73480"/>
            </a:xfrm>
            <a:custGeom>
              <a:avLst/>
              <a:gdLst/>
              <a:ahLst/>
              <a:cxnLst/>
              <a:rect l="l" t="t" r="r" b="b"/>
              <a:pathLst>
                <a:path w="644" h="2263" extrusionOk="0">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2419335" y="2732092"/>
              <a:ext cx="41010" cy="56498"/>
            </a:xfrm>
            <a:custGeom>
              <a:avLst/>
              <a:gdLst/>
              <a:ahLst/>
              <a:cxnLst/>
              <a:rect l="l" t="t" r="r" b="b"/>
              <a:pathLst>
                <a:path w="1263" h="1740" extrusionOk="0">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3"/>
            <p:cNvSpPr/>
            <p:nvPr/>
          </p:nvSpPr>
          <p:spPr>
            <a:xfrm>
              <a:off x="2245355" y="2962539"/>
              <a:ext cx="184072" cy="41010"/>
            </a:xfrm>
            <a:custGeom>
              <a:avLst/>
              <a:gdLst/>
              <a:ahLst/>
              <a:cxnLst/>
              <a:rect l="l" t="t" r="r" b="b"/>
              <a:pathLst>
                <a:path w="5669" h="1263" extrusionOk="0">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2162619" y="2901429"/>
              <a:ext cx="349540" cy="41042"/>
            </a:xfrm>
            <a:custGeom>
              <a:avLst/>
              <a:gdLst/>
              <a:ahLst/>
              <a:cxnLst/>
              <a:rect l="l" t="t" r="r" b="b"/>
              <a:pathLst>
                <a:path w="10765" h="1264" extrusionOk="0">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63"/>
          <p:cNvGrpSpPr/>
          <p:nvPr/>
        </p:nvGrpSpPr>
        <p:grpSpPr>
          <a:xfrm>
            <a:off x="5279637" y="2437888"/>
            <a:ext cx="429783" cy="429773"/>
            <a:chOff x="3462500" y="3273385"/>
            <a:chExt cx="350328" cy="350320"/>
          </a:xfrm>
        </p:grpSpPr>
        <p:sp>
          <p:nvSpPr>
            <p:cNvPr id="930" name="Google Shape;930;p63"/>
            <p:cNvSpPr/>
            <p:nvPr/>
          </p:nvSpPr>
          <p:spPr>
            <a:xfrm>
              <a:off x="3750941" y="3273385"/>
              <a:ext cx="61888" cy="278398"/>
            </a:xfrm>
            <a:custGeom>
              <a:avLst/>
              <a:gdLst/>
              <a:ahLst/>
              <a:cxnLst/>
              <a:rect l="l" t="t" r="r" b="b"/>
              <a:pathLst>
                <a:path w="1906" h="8574" extrusionOk="0">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3524358" y="3377780"/>
              <a:ext cx="81987" cy="20131"/>
            </a:xfrm>
            <a:custGeom>
              <a:avLst/>
              <a:gdLst/>
              <a:ahLst/>
              <a:cxnLst/>
              <a:rect l="l" t="t" r="r" b="b"/>
              <a:pathLst>
                <a:path w="2525" h="620" extrusionOk="0">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3540593" y="3455126"/>
              <a:ext cx="29418" cy="29385"/>
            </a:xfrm>
            <a:custGeom>
              <a:avLst/>
              <a:gdLst/>
              <a:ahLst/>
              <a:cxnLst/>
              <a:rect l="l" t="t" r="r" b="b"/>
              <a:pathLst>
                <a:path w="906" h="905" extrusionOk="0">
                  <a:moveTo>
                    <a:pt x="453" y="0"/>
                  </a:moveTo>
                  <a:lnTo>
                    <a:pt x="1" y="453"/>
                  </a:lnTo>
                  <a:lnTo>
                    <a:pt x="453" y="905"/>
                  </a:lnTo>
                  <a:lnTo>
                    <a:pt x="906" y="453"/>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3606315" y="3541726"/>
              <a:ext cx="20911" cy="20131"/>
            </a:xfrm>
            <a:custGeom>
              <a:avLst/>
              <a:gdLst/>
              <a:ahLst/>
              <a:cxnLst/>
              <a:rect l="l" t="t" r="r" b="b"/>
              <a:pathLst>
                <a:path w="644" h="620" extrusionOk="0">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3648072" y="3459737"/>
              <a:ext cx="20131" cy="20164"/>
            </a:xfrm>
            <a:custGeom>
              <a:avLst/>
              <a:gdLst/>
              <a:ahLst/>
              <a:cxnLst/>
              <a:rect l="l" t="t" r="r" b="b"/>
              <a:pathLst>
                <a:path w="620" h="621" extrusionOk="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3"/>
            <p:cNvSpPr/>
            <p:nvPr/>
          </p:nvSpPr>
          <p:spPr>
            <a:xfrm>
              <a:off x="3462500" y="3315143"/>
              <a:ext cx="350319" cy="308562"/>
            </a:xfrm>
            <a:custGeom>
              <a:avLst/>
              <a:gdLst/>
              <a:ahLst/>
              <a:cxnLst/>
              <a:rect l="l" t="t" r="r" b="b"/>
              <a:pathLst>
                <a:path w="10789" h="9503" extrusionOk="0">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3"/>
          <p:cNvGrpSpPr/>
          <p:nvPr/>
        </p:nvGrpSpPr>
        <p:grpSpPr>
          <a:xfrm>
            <a:off x="7138569" y="2890789"/>
            <a:ext cx="429759" cy="429775"/>
            <a:chOff x="2162619" y="3911344"/>
            <a:chExt cx="349540" cy="350322"/>
          </a:xfrm>
        </p:grpSpPr>
        <p:sp>
          <p:nvSpPr>
            <p:cNvPr id="937" name="Google Shape;937;p63"/>
            <p:cNvSpPr/>
            <p:nvPr/>
          </p:nvSpPr>
          <p:spPr>
            <a:xfrm>
              <a:off x="2162619" y="3993301"/>
              <a:ext cx="349540" cy="268365"/>
            </a:xfrm>
            <a:custGeom>
              <a:avLst/>
              <a:gdLst/>
              <a:ahLst/>
              <a:cxnLst/>
              <a:rect l="l" t="t" r="r" b="b"/>
              <a:pathLst>
                <a:path w="10765" h="8265" extrusionOk="0">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2203598" y="3911344"/>
              <a:ext cx="102865" cy="20911"/>
            </a:xfrm>
            <a:custGeom>
              <a:avLst/>
              <a:gdLst/>
              <a:ahLst/>
              <a:cxnLst/>
              <a:rect l="l" t="t" r="r" b="b"/>
              <a:pathLst>
                <a:path w="3168" h="644" extrusionOk="0">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2162619" y="3911344"/>
              <a:ext cx="20131" cy="20911"/>
            </a:xfrm>
            <a:custGeom>
              <a:avLst/>
              <a:gdLst/>
              <a:ahLst/>
              <a:cxnLst/>
              <a:rect l="l" t="t" r="r" b="b"/>
              <a:pathLst>
                <a:path w="620" h="644" extrusionOk="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2203598" y="3952323"/>
              <a:ext cx="102865" cy="20911"/>
            </a:xfrm>
            <a:custGeom>
              <a:avLst/>
              <a:gdLst/>
              <a:ahLst/>
              <a:cxnLst/>
              <a:rect l="l" t="t" r="r" b="b"/>
              <a:pathLst>
                <a:path w="3168" h="644" extrusionOk="0">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3"/>
            <p:cNvSpPr/>
            <p:nvPr/>
          </p:nvSpPr>
          <p:spPr>
            <a:xfrm>
              <a:off x="2162619" y="3952323"/>
              <a:ext cx="20131" cy="20911"/>
            </a:xfrm>
            <a:custGeom>
              <a:avLst/>
              <a:gdLst/>
              <a:ahLst/>
              <a:cxnLst/>
              <a:rect l="l" t="t" r="r" b="b"/>
              <a:pathLst>
                <a:path w="620" h="644" extrusionOk="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2203598" y="3993301"/>
              <a:ext cx="102865" cy="20911"/>
            </a:xfrm>
            <a:custGeom>
              <a:avLst/>
              <a:gdLst/>
              <a:ahLst/>
              <a:cxnLst/>
              <a:rect l="l" t="t" r="r" b="b"/>
              <a:pathLst>
                <a:path w="3168" h="644" extrusionOk="0">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2162619" y="3993301"/>
              <a:ext cx="20131" cy="20911"/>
            </a:xfrm>
            <a:custGeom>
              <a:avLst/>
              <a:gdLst/>
              <a:ahLst/>
              <a:cxnLst/>
              <a:rect l="l" t="t" r="r" b="b"/>
              <a:pathLst>
                <a:path w="620" h="644" extrusionOk="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3"/>
          <p:cNvGrpSpPr/>
          <p:nvPr/>
        </p:nvGrpSpPr>
        <p:grpSpPr>
          <a:xfrm>
            <a:off x="3426761" y="2890793"/>
            <a:ext cx="429751" cy="429766"/>
            <a:chOff x="1505308" y="2664812"/>
            <a:chExt cx="351103" cy="349545"/>
          </a:xfrm>
        </p:grpSpPr>
        <p:sp>
          <p:nvSpPr>
            <p:cNvPr id="945" name="Google Shape;945;p63"/>
            <p:cNvSpPr/>
            <p:nvPr/>
          </p:nvSpPr>
          <p:spPr>
            <a:xfrm>
              <a:off x="1707148" y="2831064"/>
              <a:ext cx="15488" cy="19385"/>
            </a:xfrm>
            <a:custGeom>
              <a:avLst/>
              <a:gdLst/>
              <a:ahLst/>
              <a:cxnLst/>
              <a:rect l="l" t="t" r="r" b="b"/>
              <a:pathLst>
                <a:path w="477" h="597" extrusionOk="0">
                  <a:moveTo>
                    <a:pt x="477" y="1"/>
                  </a:moveTo>
                  <a:lnTo>
                    <a:pt x="0" y="358"/>
                  </a:lnTo>
                  <a:lnTo>
                    <a:pt x="429" y="596"/>
                  </a:lnTo>
                  <a:lnTo>
                    <a:pt x="429" y="263"/>
                  </a:lnTo>
                  <a:cubicBezTo>
                    <a:pt x="429" y="168"/>
                    <a:pt x="453" y="72"/>
                    <a:pt x="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1505308" y="2725923"/>
              <a:ext cx="266806" cy="185599"/>
            </a:xfrm>
            <a:custGeom>
              <a:avLst/>
              <a:gdLst/>
              <a:ahLst/>
              <a:cxnLst/>
              <a:rect l="l" t="t" r="r" b="b"/>
              <a:pathLst>
                <a:path w="8217" h="5716" extrusionOk="0">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1751990" y="2911495"/>
              <a:ext cx="20131" cy="20131"/>
            </a:xfrm>
            <a:custGeom>
              <a:avLst/>
              <a:gdLst/>
              <a:ahLst/>
              <a:cxnLst/>
              <a:rect l="l" t="t" r="r" b="b"/>
              <a:pathLst>
                <a:path w="620" h="620" extrusionOk="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1669254" y="2829538"/>
              <a:ext cx="187157" cy="184819"/>
            </a:xfrm>
            <a:custGeom>
              <a:avLst/>
              <a:gdLst/>
              <a:ahLst/>
              <a:cxnLst/>
              <a:rect l="l" t="t" r="r" b="b"/>
              <a:pathLst>
                <a:path w="5764" h="5692" extrusionOk="0">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1505308" y="2664812"/>
              <a:ext cx="205730" cy="41010"/>
            </a:xfrm>
            <a:custGeom>
              <a:avLst/>
              <a:gdLst/>
              <a:ahLst/>
              <a:cxnLst/>
              <a:rect l="l" t="t" r="r" b="b"/>
              <a:pathLst>
                <a:path w="6336" h="1263" extrusionOk="0">
                  <a:moveTo>
                    <a:pt x="310" y="1"/>
                  </a:moveTo>
                  <a:cubicBezTo>
                    <a:pt x="144" y="1"/>
                    <a:pt x="1" y="144"/>
                    <a:pt x="1" y="310"/>
                  </a:cubicBezTo>
                  <a:lnTo>
                    <a:pt x="1" y="1263"/>
                  </a:lnTo>
                  <a:lnTo>
                    <a:pt x="6335" y="1263"/>
                  </a:lnTo>
                  <a:lnTo>
                    <a:pt x="6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1731111" y="2664812"/>
              <a:ext cx="41010" cy="41010"/>
            </a:xfrm>
            <a:custGeom>
              <a:avLst/>
              <a:gdLst/>
              <a:ahLst/>
              <a:cxnLst/>
              <a:rect l="l" t="t" r="r" b="b"/>
              <a:pathLst>
                <a:path w="1263" h="1263" extrusionOk="0">
                  <a:moveTo>
                    <a:pt x="1" y="1"/>
                  </a:moveTo>
                  <a:lnTo>
                    <a:pt x="1" y="1263"/>
                  </a:lnTo>
                  <a:lnTo>
                    <a:pt x="1263" y="1263"/>
                  </a:lnTo>
                  <a:lnTo>
                    <a:pt x="1263" y="310"/>
                  </a:lnTo>
                  <a:cubicBezTo>
                    <a:pt x="1263" y="144"/>
                    <a:pt x="1120"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64"/>
          <p:cNvSpPr/>
          <p:nvPr/>
        </p:nvSpPr>
        <p:spPr>
          <a:xfrm>
            <a:off x="5488725" y="1521672"/>
            <a:ext cx="2936400" cy="1107000"/>
          </a:xfrm>
          <a:prstGeom prst="roundRect">
            <a:avLst>
              <a:gd name="adj" fmla="val 2460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5488725" y="2954950"/>
            <a:ext cx="2936400" cy="1107000"/>
          </a:xfrm>
          <a:prstGeom prst="roundRect">
            <a:avLst>
              <a:gd name="adj" fmla="val 2460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958" name="Google Shape;958;p6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959" name="Google Shape;959;p6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60" name="Google Shape;960;p6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61" name="Google Shape;961;p64"/>
          <p:cNvSpPr txBox="1"/>
          <p:nvPr/>
        </p:nvSpPr>
        <p:spPr>
          <a:xfrm>
            <a:off x="713075" y="43150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hlink"/>
                </a:solidFill>
                <a:uFill>
                  <a:noFill/>
                </a:uFill>
                <a:latin typeface="Poppins"/>
                <a:ea typeface="Poppins"/>
                <a:cs typeface="Poppins"/>
                <a:sym typeface="Poppins"/>
                <a:hlinkClick r:id="rId3"/>
              </a:rPr>
              <a:t>click here</a:t>
            </a:r>
            <a:endParaRPr sz="1100" b="1">
              <a:solidFill>
                <a:schemeClr val="lt1"/>
              </a:solidFill>
              <a:latin typeface="Poppins"/>
              <a:ea typeface="Poppins"/>
              <a:cs typeface="Poppins"/>
              <a:sym typeface="Poppins"/>
            </a:endParaRPr>
          </a:p>
        </p:txBody>
      </p:sp>
      <p:pic>
        <p:nvPicPr>
          <p:cNvPr id="962" name="Google Shape;962;p64" title="Gráfico">
            <a:hlinkClick r:id="rId4"/>
          </p:cNvPr>
          <p:cNvPicPr preferRelativeResize="0"/>
          <p:nvPr/>
        </p:nvPicPr>
        <p:blipFill>
          <a:blip r:embed="rId5">
            <a:alphaModFix/>
          </a:blip>
          <a:stretch>
            <a:fillRect/>
          </a:stretch>
        </p:blipFill>
        <p:spPr>
          <a:xfrm>
            <a:off x="568299" y="1157118"/>
            <a:ext cx="4687074" cy="2898174"/>
          </a:xfrm>
          <a:prstGeom prst="rect">
            <a:avLst/>
          </a:prstGeom>
          <a:noFill/>
          <a:ln>
            <a:noFill/>
          </a:ln>
        </p:spPr>
      </p:pic>
      <p:sp>
        <p:nvSpPr>
          <p:cNvPr id="963" name="Google Shape;963;p64"/>
          <p:cNvSpPr txBox="1"/>
          <p:nvPr/>
        </p:nvSpPr>
        <p:spPr>
          <a:xfrm>
            <a:off x="5636174" y="1727819"/>
            <a:ext cx="26415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$620,000</a:t>
            </a:r>
            <a:endParaRPr sz="2500">
              <a:solidFill>
                <a:schemeClr val="lt1"/>
              </a:solidFill>
              <a:latin typeface="Poppins SemiBold"/>
              <a:ea typeface="Poppins SemiBold"/>
              <a:cs typeface="Poppins SemiBold"/>
              <a:sym typeface="Poppins SemiBold"/>
            </a:endParaRPr>
          </a:p>
        </p:txBody>
      </p:sp>
      <p:sp>
        <p:nvSpPr>
          <p:cNvPr id="964" name="Google Shape;964;p64"/>
          <p:cNvSpPr txBox="1"/>
          <p:nvPr/>
        </p:nvSpPr>
        <p:spPr>
          <a:xfrm>
            <a:off x="5636174" y="2106938"/>
            <a:ext cx="26415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Expected income for 2022</a:t>
            </a:r>
            <a:endParaRPr>
              <a:solidFill>
                <a:schemeClr val="lt1"/>
              </a:solidFill>
              <a:latin typeface="Poppins"/>
              <a:ea typeface="Poppins"/>
              <a:cs typeface="Poppins"/>
              <a:sym typeface="Poppins"/>
            </a:endParaRPr>
          </a:p>
        </p:txBody>
      </p:sp>
      <p:sp>
        <p:nvSpPr>
          <p:cNvPr id="965" name="Google Shape;965;p64"/>
          <p:cNvSpPr txBox="1"/>
          <p:nvPr/>
        </p:nvSpPr>
        <p:spPr>
          <a:xfrm>
            <a:off x="5636174" y="3161620"/>
            <a:ext cx="26415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Poppins SemiBold"/>
                <a:ea typeface="Poppins SemiBold"/>
                <a:cs typeface="Poppins SemiBold"/>
                <a:sym typeface="Poppins SemiBold"/>
              </a:rPr>
              <a:t>+23,100</a:t>
            </a:r>
            <a:endParaRPr sz="2500">
              <a:solidFill>
                <a:schemeClr val="lt1"/>
              </a:solidFill>
              <a:latin typeface="Poppins SemiBold"/>
              <a:ea typeface="Poppins SemiBold"/>
              <a:cs typeface="Poppins SemiBold"/>
              <a:sym typeface="Poppins SemiBold"/>
            </a:endParaRPr>
          </a:p>
        </p:txBody>
      </p:sp>
      <p:sp>
        <p:nvSpPr>
          <p:cNvPr id="966" name="Google Shape;966;p64"/>
          <p:cNvSpPr txBox="1"/>
          <p:nvPr/>
        </p:nvSpPr>
        <p:spPr>
          <a:xfrm>
            <a:off x="5636174" y="3540840"/>
            <a:ext cx="26415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New users next year</a:t>
            </a:r>
            <a:endParaRPr>
              <a:solidFill>
                <a:schemeClr val="lt1"/>
              </a:solidFill>
              <a:latin typeface="Poppins"/>
              <a:ea typeface="Poppins"/>
              <a:cs typeface="Poppins"/>
              <a:sym typeface="Poppins"/>
            </a:endParaRPr>
          </a:p>
        </p:txBody>
      </p:sp>
      <p:sp>
        <p:nvSpPr>
          <p:cNvPr id="967" name="Google Shape;967;p64"/>
          <p:cNvSpPr txBox="1"/>
          <p:nvPr/>
        </p:nvSpPr>
        <p:spPr>
          <a:xfrm>
            <a:off x="976064"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2022</a:t>
            </a:r>
            <a:endParaRPr sz="1200">
              <a:solidFill>
                <a:schemeClr val="lt1"/>
              </a:solidFill>
              <a:latin typeface="Poppins SemiBold"/>
              <a:ea typeface="Poppins SemiBold"/>
              <a:cs typeface="Poppins SemiBold"/>
              <a:sym typeface="Poppins SemiBold"/>
            </a:endParaRPr>
          </a:p>
        </p:txBody>
      </p:sp>
      <p:sp>
        <p:nvSpPr>
          <p:cNvPr id="968" name="Google Shape;968;p64"/>
          <p:cNvSpPr txBox="1"/>
          <p:nvPr/>
        </p:nvSpPr>
        <p:spPr>
          <a:xfrm>
            <a:off x="2049531"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2023</a:t>
            </a:r>
            <a:endParaRPr sz="1200">
              <a:solidFill>
                <a:schemeClr val="lt1"/>
              </a:solidFill>
              <a:latin typeface="Poppins SemiBold"/>
              <a:ea typeface="Poppins SemiBold"/>
              <a:cs typeface="Poppins SemiBold"/>
              <a:sym typeface="Poppins SemiBold"/>
            </a:endParaRPr>
          </a:p>
        </p:txBody>
      </p:sp>
      <p:sp>
        <p:nvSpPr>
          <p:cNvPr id="969" name="Google Shape;969;p64"/>
          <p:cNvSpPr txBox="1"/>
          <p:nvPr/>
        </p:nvSpPr>
        <p:spPr>
          <a:xfrm>
            <a:off x="3122997"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2024</a:t>
            </a:r>
            <a:endParaRPr sz="1200">
              <a:solidFill>
                <a:schemeClr val="lt1"/>
              </a:solidFill>
              <a:latin typeface="Poppins SemiBold"/>
              <a:ea typeface="Poppins SemiBold"/>
              <a:cs typeface="Poppins SemiBold"/>
              <a:sym typeface="Poppins SemiBold"/>
            </a:endParaRPr>
          </a:p>
        </p:txBody>
      </p:sp>
      <p:sp>
        <p:nvSpPr>
          <p:cNvPr id="970" name="Google Shape;970;p64"/>
          <p:cNvSpPr txBox="1"/>
          <p:nvPr/>
        </p:nvSpPr>
        <p:spPr>
          <a:xfrm>
            <a:off x="4196464" y="3878525"/>
            <a:ext cx="819000" cy="2544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lt1"/>
                </a:solidFill>
                <a:latin typeface="Poppins SemiBold"/>
                <a:ea typeface="Poppins SemiBold"/>
                <a:cs typeface="Poppins SemiBold"/>
                <a:sym typeface="Poppins SemiBold"/>
              </a:rPr>
              <a:t>2025</a:t>
            </a:r>
            <a:endParaRPr sz="1200">
              <a:solidFill>
                <a:schemeClr val="lt1"/>
              </a:solidFill>
              <a:latin typeface="Poppins SemiBold"/>
              <a:ea typeface="Poppins SemiBold"/>
              <a:cs typeface="Poppins SemiBold"/>
              <a:sym typeface="Poppins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sp>
        <p:nvSpPr>
          <p:cNvPr id="976" name="Google Shape;976;p6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977" name="Google Shape;977;p65"/>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978" name="Google Shape;978;p65"/>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79" name="Google Shape;979;p65"/>
          <p:cNvSpPr txBox="1"/>
          <p:nvPr/>
        </p:nvSpPr>
        <p:spPr>
          <a:xfrm>
            <a:off x="713075" y="4315075"/>
            <a:ext cx="77178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Poppins"/>
                <a:ea typeface="Poppins"/>
                <a:cs typeface="Poppins"/>
                <a:sym typeface="Poppins"/>
              </a:rPr>
              <a:t>Follow the link in the graph to modify its data and then paste the new one here. For more info, </a:t>
            </a:r>
            <a:r>
              <a:rPr lang="en" sz="1100" b="1">
                <a:solidFill>
                  <a:schemeClr val="hlink"/>
                </a:solidFill>
                <a:uFill>
                  <a:noFill/>
                </a:uFill>
                <a:latin typeface="Poppins"/>
                <a:ea typeface="Poppins"/>
                <a:cs typeface="Poppins"/>
                <a:sym typeface="Poppins"/>
                <a:hlinkClick r:id="rId3"/>
              </a:rPr>
              <a:t>click here</a:t>
            </a:r>
            <a:endParaRPr sz="1100" b="1">
              <a:solidFill>
                <a:schemeClr val="lt1"/>
              </a:solidFill>
              <a:latin typeface="Poppins"/>
              <a:ea typeface="Poppins"/>
              <a:cs typeface="Poppins"/>
              <a:sym typeface="Poppins"/>
            </a:endParaRPr>
          </a:p>
        </p:txBody>
      </p:sp>
      <p:sp>
        <p:nvSpPr>
          <p:cNvPr id="980" name="Google Shape;980;p65"/>
          <p:cNvSpPr txBox="1"/>
          <p:nvPr/>
        </p:nvSpPr>
        <p:spPr>
          <a:xfrm>
            <a:off x="1940900" y="2868600"/>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Poppins SemiBold"/>
                <a:ea typeface="Poppins SemiBold"/>
                <a:cs typeface="Poppins SemiBold"/>
                <a:sym typeface="Poppins SemiBold"/>
              </a:rPr>
              <a:t>27%</a:t>
            </a:r>
            <a:endParaRPr sz="2500">
              <a:solidFill>
                <a:schemeClr val="lt1"/>
              </a:solidFill>
              <a:latin typeface="Poppins SemiBold"/>
              <a:ea typeface="Poppins SemiBold"/>
              <a:cs typeface="Poppins SemiBold"/>
              <a:sym typeface="Poppins SemiBold"/>
            </a:endParaRPr>
          </a:p>
        </p:txBody>
      </p:sp>
      <p:sp>
        <p:nvSpPr>
          <p:cNvPr id="981" name="Google Shape;981;p65"/>
          <p:cNvSpPr txBox="1"/>
          <p:nvPr/>
        </p:nvSpPr>
        <p:spPr>
          <a:xfrm>
            <a:off x="716533" y="3211757"/>
            <a:ext cx="21069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Online</a:t>
            </a:r>
            <a:endParaRPr sz="1800">
              <a:solidFill>
                <a:schemeClr val="lt1"/>
              </a:solidFill>
              <a:latin typeface="Poppins SemiBold"/>
              <a:ea typeface="Poppins SemiBold"/>
              <a:cs typeface="Poppins SemiBold"/>
              <a:sym typeface="Poppins SemiBold"/>
            </a:endParaRPr>
          </a:p>
        </p:txBody>
      </p:sp>
      <p:sp>
        <p:nvSpPr>
          <p:cNvPr id="982" name="Google Shape;982;p65"/>
          <p:cNvSpPr txBox="1"/>
          <p:nvPr/>
        </p:nvSpPr>
        <p:spPr>
          <a:xfrm>
            <a:off x="716533" y="3566451"/>
            <a:ext cx="2106900" cy="42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Venus is the second planet from the Sun</a:t>
            </a:r>
            <a:endParaRPr>
              <a:solidFill>
                <a:schemeClr val="lt1"/>
              </a:solidFill>
              <a:latin typeface="Poppins"/>
              <a:ea typeface="Poppins"/>
              <a:cs typeface="Poppins"/>
              <a:sym typeface="Poppins"/>
            </a:endParaRPr>
          </a:p>
        </p:txBody>
      </p:sp>
      <p:sp>
        <p:nvSpPr>
          <p:cNvPr id="983" name="Google Shape;983;p65"/>
          <p:cNvSpPr txBox="1"/>
          <p:nvPr/>
        </p:nvSpPr>
        <p:spPr>
          <a:xfrm>
            <a:off x="1940900" y="1528675"/>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Poppins SemiBold"/>
                <a:ea typeface="Poppins SemiBold"/>
                <a:cs typeface="Poppins SemiBold"/>
                <a:sym typeface="Poppins SemiBold"/>
              </a:rPr>
              <a:t>19%</a:t>
            </a:r>
            <a:endParaRPr sz="2500">
              <a:solidFill>
                <a:schemeClr val="lt1"/>
              </a:solidFill>
              <a:latin typeface="Poppins SemiBold"/>
              <a:ea typeface="Poppins SemiBold"/>
              <a:cs typeface="Poppins SemiBold"/>
              <a:sym typeface="Poppins SemiBold"/>
            </a:endParaRPr>
          </a:p>
        </p:txBody>
      </p:sp>
      <p:sp>
        <p:nvSpPr>
          <p:cNvPr id="984" name="Google Shape;984;p65"/>
          <p:cNvSpPr txBox="1"/>
          <p:nvPr/>
        </p:nvSpPr>
        <p:spPr>
          <a:xfrm>
            <a:off x="716533" y="1881865"/>
            <a:ext cx="21069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Poppins SemiBold"/>
                <a:ea typeface="Poppins SemiBold"/>
                <a:cs typeface="Poppins SemiBold"/>
                <a:sym typeface="Poppins SemiBold"/>
              </a:rPr>
              <a:t>Media</a:t>
            </a:r>
            <a:endParaRPr sz="1800">
              <a:solidFill>
                <a:schemeClr val="lt1"/>
              </a:solidFill>
              <a:latin typeface="Poppins SemiBold"/>
              <a:ea typeface="Poppins SemiBold"/>
              <a:cs typeface="Poppins SemiBold"/>
              <a:sym typeface="Poppins SemiBold"/>
            </a:endParaRPr>
          </a:p>
        </p:txBody>
      </p:sp>
      <p:sp>
        <p:nvSpPr>
          <p:cNvPr id="985" name="Google Shape;985;p65"/>
          <p:cNvSpPr txBox="1"/>
          <p:nvPr/>
        </p:nvSpPr>
        <p:spPr>
          <a:xfrm>
            <a:off x="716533" y="2226272"/>
            <a:ext cx="2106900" cy="42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oppins"/>
                <a:ea typeface="Poppins"/>
                <a:cs typeface="Poppins"/>
                <a:sym typeface="Poppins"/>
              </a:rPr>
              <a:t>Neptune is very far away from the Sun</a:t>
            </a:r>
            <a:endParaRPr>
              <a:solidFill>
                <a:schemeClr val="lt1"/>
              </a:solidFill>
              <a:latin typeface="Poppins"/>
              <a:ea typeface="Poppins"/>
              <a:cs typeface="Poppins"/>
              <a:sym typeface="Poppins"/>
            </a:endParaRPr>
          </a:p>
        </p:txBody>
      </p:sp>
      <p:sp>
        <p:nvSpPr>
          <p:cNvPr id="986" name="Google Shape;986;p65"/>
          <p:cNvSpPr txBox="1"/>
          <p:nvPr/>
        </p:nvSpPr>
        <p:spPr>
          <a:xfrm>
            <a:off x="6320557" y="2868591"/>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SemiBold"/>
                <a:ea typeface="Poppins SemiBold"/>
                <a:cs typeface="Poppins SemiBold"/>
                <a:sym typeface="Poppins SemiBold"/>
              </a:rPr>
              <a:t>31%</a:t>
            </a:r>
            <a:endParaRPr sz="2500">
              <a:solidFill>
                <a:schemeClr val="lt1"/>
              </a:solidFill>
              <a:latin typeface="Poppins SemiBold"/>
              <a:ea typeface="Poppins SemiBold"/>
              <a:cs typeface="Poppins SemiBold"/>
              <a:sym typeface="Poppins SemiBold"/>
            </a:endParaRPr>
          </a:p>
        </p:txBody>
      </p:sp>
      <p:sp>
        <p:nvSpPr>
          <p:cNvPr id="987" name="Google Shape;987;p65"/>
          <p:cNvSpPr txBox="1"/>
          <p:nvPr/>
        </p:nvSpPr>
        <p:spPr>
          <a:xfrm>
            <a:off x="6320567" y="3211758"/>
            <a:ext cx="21069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Marketing</a:t>
            </a:r>
            <a:endParaRPr sz="1800">
              <a:solidFill>
                <a:schemeClr val="lt1"/>
              </a:solidFill>
              <a:latin typeface="Poppins SemiBold"/>
              <a:ea typeface="Poppins SemiBold"/>
              <a:cs typeface="Poppins SemiBold"/>
              <a:sym typeface="Poppins SemiBold"/>
            </a:endParaRPr>
          </a:p>
        </p:txBody>
      </p:sp>
      <p:sp>
        <p:nvSpPr>
          <p:cNvPr id="988" name="Google Shape;988;p65"/>
          <p:cNvSpPr txBox="1"/>
          <p:nvPr/>
        </p:nvSpPr>
        <p:spPr>
          <a:xfrm>
            <a:off x="6320567" y="3566451"/>
            <a:ext cx="2106900" cy="4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Despite being red, Mars is a cold place</a:t>
            </a:r>
            <a:endParaRPr>
              <a:solidFill>
                <a:schemeClr val="lt1"/>
              </a:solidFill>
              <a:latin typeface="Poppins"/>
              <a:ea typeface="Poppins"/>
              <a:cs typeface="Poppins"/>
              <a:sym typeface="Poppins"/>
            </a:endParaRPr>
          </a:p>
        </p:txBody>
      </p:sp>
      <p:sp>
        <p:nvSpPr>
          <p:cNvPr id="989" name="Google Shape;989;p65"/>
          <p:cNvSpPr txBox="1"/>
          <p:nvPr/>
        </p:nvSpPr>
        <p:spPr>
          <a:xfrm>
            <a:off x="6320557" y="1528665"/>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Poppins SemiBold"/>
                <a:ea typeface="Poppins SemiBold"/>
                <a:cs typeface="Poppins SemiBold"/>
                <a:sym typeface="Poppins SemiBold"/>
              </a:rPr>
              <a:t>23%</a:t>
            </a:r>
            <a:endParaRPr sz="2500">
              <a:solidFill>
                <a:schemeClr val="lt1"/>
              </a:solidFill>
              <a:latin typeface="Poppins SemiBold"/>
              <a:ea typeface="Poppins SemiBold"/>
              <a:cs typeface="Poppins SemiBold"/>
              <a:sym typeface="Poppins SemiBold"/>
            </a:endParaRPr>
          </a:p>
        </p:txBody>
      </p:sp>
      <p:sp>
        <p:nvSpPr>
          <p:cNvPr id="990" name="Google Shape;990;p65"/>
          <p:cNvSpPr txBox="1"/>
          <p:nvPr/>
        </p:nvSpPr>
        <p:spPr>
          <a:xfrm>
            <a:off x="6320567" y="1881865"/>
            <a:ext cx="21069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Poppins SemiBold"/>
                <a:ea typeface="Poppins SemiBold"/>
                <a:cs typeface="Poppins SemiBold"/>
                <a:sym typeface="Poppins SemiBold"/>
              </a:rPr>
              <a:t>Design</a:t>
            </a:r>
            <a:endParaRPr sz="1800">
              <a:solidFill>
                <a:schemeClr val="lt1"/>
              </a:solidFill>
              <a:latin typeface="Poppins SemiBold"/>
              <a:ea typeface="Poppins SemiBold"/>
              <a:cs typeface="Poppins SemiBold"/>
              <a:sym typeface="Poppins SemiBold"/>
            </a:endParaRPr>
          </a:p>
        </p:txBody>
      </p:sp>
      <p:sp>
        <p:nvSpPr>
          <p:cNvPr id="991" name="Google Shape;991;p65"/>
          <p:cNvSpPr txBox="1"/>
          <p:nvPr/>
        </p:nvSpPr>
        <p:spPr>
          <a:xfrm>
            <a:off x="6320567" y="2226273"/>
            <a:ext cx="2106900" cy="4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oppins"/>
                <a:ea typeface="Poppins"/>
                <a:cs typeface="Poppins"/>
                <a:sym typeface="Poppins"/>
              </a:rPr>
              <a:t>Saturn is a gas giant and has several rings</a:t>
            </a:r>
            <a:endParaRPr>
              <a:solidFill>
                <a:schemeClr val="lt1"/>
              </a:solidFill>
              <a:latin typeface="Poppins"/>
              <a:ea typeface="Poppins"/>
              <a:cs typeface="Poppins"/>
              <a:sym typeface="Poppins"/>
            </a:endParaRPr>
          </a:p>
        </p:txBody>
      </p:sp>
      <p:sp>
        <p:nvSpPr>
          <p:cNvPr id="992" name="Google Shape;992;p65"/>
          <p:cNvSpPr/>
          <p:nvPr/>
        </p:nvSpPr>
        <p:spPr>
          <a:xfrm>
            <a:off x="2863193" y="1584023"/>
            <a:ext cx="233700" cy="2337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5"/>
          <p:cNvSpPr/>
          <p:nvPr/>
        </p:nvSpPr>
        <p:spPr>
          <a:xfrm>
            <a:off x="2863193" y="2923948"/>
            <a:ext cx="233700" cy="233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5"/>
          <p:cNvSpPr/>
          <p:nvPr/>
        </p:nvSpPr>
        <p:spPr>
          <a:xfrm>
            <a:off x="6050343" y="1584023"/>
            <a:ext cx="233700" cy="2337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5"/>
          <p:cNvSpPr/>
          <p:nvPr/>
        </p:nvSpPr>
        <p:spPr>
          <a:xfrm>
            <a:off x="6050343" y="2923948"/>
            <a:ext cx="233700" cy="2337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65" title="Gráfico">
            <a:hlinkClick r:id="rId4"/>
          </p:cNvPr>
          <p:cNvPicPr preferRelativeResize="0"/>
          <p:nvPr/>
        </p:nvPicPr>
        <p:blipFill>
          <a:blip r:embed="rId5">
            <a:alphaModFix/>
          </a:blip>
          <a:stretch>
            <a:fillRect/>
          </a:stretch>
        </p:blipFill>
        <p:spPr>
          <a:xfrm>
            <a:off x="3030820" y="1281026"/>
            <a:ext cx="3081868" cy="293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66"/>
          <p:cNvSpPr/>
          <p:nvPr/>
        </p:nvSpPr>
        <p:spPr>
          <a:xfrm>
            <a:off x="2842276" y="3906195"/>
            <a:ext cx="3469200" cy="3075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1003" name="Google Shape;1003;p66"/>
          <p:cNvSpPr txBox="1">
            <a:spLocks noGrp="1"/>
          </p:cNvSpPr>
          <p:nvPr>
            <p:ph type="subTitle" idx="3"/>
          </p:nvPr>
        </p:nvSpPr>
        <p:spPr>
          <a:xfrm>
            <a:off x="2866999" y="1562795"/>
            <a:ext cx="3402000" cy="8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sp>
        <p:nvSpPr>
          <p:cNvPr id="1004" name="Google Shape;1004;p6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005" name="Google Shape;1005;p6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006" name="Google Shape;1006;p66"/>
          <p:cNvSpPr txBox="1">
            <a:spLocks noGrp="1"/>
          </p:cNvSpPr>
          <p:nvPr>
            <p:ph type="title"/>
          </p:nvPr>
        </p:nvSpPr>
        <p:spPr>
          <a:xfrm>
            <a:off x="1669166" y="724520"/>
            <a:ext cx="5804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007" name="Google Shape;1007;p66"/>
          <p:cNvSpPr txBox="1">
            <a:spLocks noGrp="1"/>
          </p:cNvSpPr>
          <p:nvPr>
            <p:ph type="subTitle" idx="2"/>
          </p:nvPr>
        </p:nvSpPr>
        <p:spPr>
          <a:xfrm>
            <a:off x="3086026" y="3958670"/>
            <a:ext cx="2981700" cy="21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Please keep this slide for attribution</a:t>
            </a:r>
            <a:endParaRPr sz="1200"/>
          </a:p>
        </p:txBody>
      </p:sp>
      <p:sp>
        <p:nvSpPr>
          <p:cNvPr id="1008" name="Google Shape;1008;p66"/>
          <p:cNvSpPr/>
          <p:nvPr/>
        </p:nvSpPr>
        <p:spPr>
          <a:xfrm>
            <a:off x="5040871" y="2629805"/>
            <a:ext cx="496200" cy="496200"/>
          </a:xfrm>
          <a:prstGeom prst="ellipse">
            <a:avLst/>
          </a:prstGeom>
          <a:gradFill>
            <a:gsLst>
              <a:gs pos="0">
                <a:srgbClr val="FFFFFF">
                  <a:alpha val="0"/>
                  <a:alpha val="38390"/>
                </a:srgbClr>
              </a:gs>
              <a:gs pos="100000">
                <a:srgbClr val="CC527A">
                  <a:alpha val="3839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618790" y="2629805"/>
            <a:ext cx="496200" cy="496200"/>
          </a:xfrm>
          <a:prstGeom prst="ellipse">
            <a:avLst/>
          </a:prstGeom>
          <a:gradFill>
            <a:gsLst>
              <a:gs pos="0">
                <a:srgbClr val="FFFFFF">
                  <a:alpha val="0"/>
                  <a:alpha val="43560"/>
                </a:srgbClr>
              </a:gs>
              <a:gs pos="100000">
                <a:srgbClr val="CC527A">
                  <a:alpha val="4356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4329830" y="2629805"/>
            <a:ext cx="496200" cy="496200"/>
          </a:xfrm>
          <a:prstGeom prst="ellipse">
            <a:avLst/>
          </a:prstGeom>
          <a:gradFill>
            <a:gsLst>
              <a:gs pos="0">
                <a:srgbClr val="FFFFFF">
                  <a:alpha val="0"/>
                  <a:alpha val="45980"/>
                </a:srgbClr>
              </a:gs>
              <a:gs pos="100000">
                <a:srgbClr val="CC527A">
                  <a:alpha val="45980"/>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66"/>
          <p:cNvGrpSpPr/>
          <p:nvPr/>
        </p:nvGrpSpPr>
        <p:grpSpPr>
          <a:xfrm>
            <a:off x="4465585" y="2759833"/>
            <a:ext cx="214227" cy="235601"/>
            <a:chOff x="4447829" y="2777589"/>
            <a:chExt cx="214227" cy="235601"/>
          </a:xfrm>
        </p:grpSpPr>
        <p:sp>
          <p:nvSpPr>
            <p:cNvPr id="1012" name="Google Shape;1012;p66"/>
            <p:cNvSpPr/>
            <p:nvPr/>
          </p:nvSpPr>
          <p:spPr>
            <a:xfrm>
              <a:off x="4447829" y="2777589"/>
              <a:ext cx="21457" cy="21418"/>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4533507" y="2862915"/>
              <a:ext cx="128549" cy="150274"/>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4447829" y="2863241"/>
              <a:ext cx="21457" cy="149949"/>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48876" y="2777531"/>
            <a:ext cx="235630" cy="235585"/>
            <a:chOff x="5902915" y="3025496"/>
            <a:chExt cx="249846" cy="249825"/>
          </a:xfrm>
        </p:grpSpPr>
        <p:sp>
          <p:nvSpPr>
            <p:cNvPr id="1016" name="Google Shape;1016;p66"/>
            <p:cNvSpPr/>
            <p:nvPr/>
          </p:nvSpPr>
          <p:spPr>
            <a:xfrm>
              <a:off x="5902915" y="3025496"/>
              <a:ext cx="249846" cy="24982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5971030" y="3093632"/>
              <a:ext cx="113618" cy="113557"/>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6"/>
          <p:cNvSpPr/>
          <p:nvPr/>
        </p:nvSpPr>
        <p:spPr>
          <a:xfrm>
            <a:off x="5187522" y="2759451"/>
            <a:ext cx="206647" cy="236159"/>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6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1024" name="Google Shape;1024;p6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025" name="Google Shape;1025;p6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026" name="Google Shape;1026;p6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experience icon pack</a:t>
            </a:r>
            <a:endParaRPr/>
          </a:p>
        </p:txBody>
      </p:sp>
      <p:grpSp>
        <p:nvGrpSpPr>
          <p:cNvPr id="1027" name="Google Shape;1027;p67"/>
          <p:cNvGrpSpPr/>
          <p:nvPr/>
        </p:nvGrpSpPr>
        <p:grpSpPr>
          <a:xfrm>
            <a:off x="7316521" y="3273385"/>
            <a:ext cx="287686" cy="350322"/>
            <a:chOff x="7316521" y="3273385"/>
            <a:chExt cx="287686" cy="350322"/>
          </a:xfrm>
        </p:grpSpPr>
        <p:sp>
          <p:nvSpPr>
            <p:cNvPr id="1028" name="Google Shape;1028;p67"/>
            <p:cNvSpPr/>
            <p:nvPr/>
          </p:nvSpPr>
          <p:spPr>
            <a:xfrm>
              <a:off x="7316521" y="3273385"/>
              <a:ext cx="205730" cy="41789"/>
            </a:xfrm>
            <a:custGeom>
              <a:avLst/>
              <a:gdLst/>
              <a:ahLst/>
              <a:cxnLst/>
              <a:rect l="l" t="t" r="r" b="b"/>
              <a:pathLst>
                <a:path w="6336" h="1287" extrusionOk="0">
                  <a:moveTo>
                    <a:pt x="334" y="1"/>
                  </a:moveTo>
                  <a:cubicBezTo>
                    <a:pt x="144" y="1"/>
                    <a:pt x="1" y="144"/>
                    <a:pt x="1" y="310"/>
                  </a:cubicBezTo>
                  <a:lnTo>
                    <a:pt x="1" y="1287"/>
                  </a:lnTo>
                  <a:lnTo>
                    <a:pt x="6335" y="1287"/>
                  </a:lnTo>
                  <a:lnTo>
                    <a:pt x="6335" y="310"/>
                  </a:lnTo>
                  <a:cubicBezTo>
                    <a:pt x="6335" y="144"/>
                    <a:pt x="6192" y="1"/>
                    <a:pt x="6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7"/>
            <p:cNvSpPr/>
            <p:nvPr/>
          </p:nvSpPr>
          <p:spPr>
            <a:xfrm>
              <a:off x="7378379" y="3377000"/>
              <a:ext cx="225829" cy="246707"/>
            </a:xfrm>
            <a:custGeom>
              <a:avLst/>
              <a:gdLst/>
              <a:ahLst/>
              <a:cxnLst/>
              <a:rect l="l" t="t" r="r" b="b"/>
              <a:pathLst>
                <a:path w="6955" h="7598" extrusionOk="0">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7"/>
            <p:cNvSpPr/>
            <p:nvPr/>
          </p:nvSpPr>
          <p:spPr>
            <a:xfrm>
              <a:off x="7316521" y="3336022"/>
              <a:ext cx="205730" cy="184852"/>
            </a:xfrm>
            <a:custGeom>
              <a:avLst/>
              <a:gdLst/>
              <a:ahLst/>
              <a:cxnLst/>
              <a:rect l="l" t="t" r="r" b="b"/>
              <a:pathLst>
                <a:path w="6336" h="5693" extrusionOk="0">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7"/>
            <p:cNvSpPr/>
            <p:nvPr/>
          </p:nvSpPr>
          <p:spPr>
            <a:xfrm>
              <a:off x="7316521" y="3541726"/>
              <a:ext cx="47991" cy="41010"/>
            </a:xfrm>
            <a:custGeom>
              <a:avLst/>
              <a:gdLst/>
              <a:ahLst/>
              <a:cxnLst/>
              <a:rect l="l" t="t" r="r" b="b"/>
              <a:pathLst>
                <a:path w="1478" h="1263" extrusionOk="0">
                  <a:moveTo>
                    <a:pt x="1" y="0"/>
                  </a:moveTo>
                  <a:lnTo>
                    <a:pt x="1" y="953"/>
                  </a:lnTo>
                  <a:cubicBezTo>
                    <a:pt x="1" y="1120"/>
                    <a:pt x="144" y="1262"/>
                    <a:pt x="334" y="1262"/>
                  </a:cubicBezTo>
                  <a:lnTo>
                    <a:pt x="1477" y="1262"/>
                  </a:lnTo>
                  <a:cubicBezTo>
                    <a:pt x="1358" y="786"/>
                    <a:pt x="1310" y="357"/>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67"/>
          <p:cNvSpPr/>
          <p:nvPr/>
        </p:nvSpPr>
        <p:spPr>
          <a:xfrm>
            <a:off x="7419390" y="3922157"/>
            <a:ext cx="81987" cy="82019"/>
          </a:xfrm>
          <a:custGeom>
            <a:avLst/>
            <a:gdLst/>
            <a:ahLst/>
            <a:cxnLst/>
            <a:rect l="l" t="t" r="r" b="b"/>
            <a:pathLst>
              <a:path w="2525" h="2526" extrusionOk="0">
                <a:moveTo>
                  <a:pt x="1262" y="1"/>
                </a:moveTo>
                <a:cubicBezTo>
                  <a:pt x="572" y="1"/>
                  <a:pt x="0" y="572"/>
                  <a:pt x="0" y="1263"/>
                </a:cubicBezTo>
                <a:cubicBezTo>
                  <a:pt x="0" y="1978"/>
                  <a:pt x="572" y="2525"/>
                  <a:pt x="1262" y="2525"/>
                </a:cubicBezTo>
                <a:cubicBezTo>
                  <a:pt x="1953" y="2525"/>
                  <a:pt x="2524" y="1978"/>
                  <a:pt x="2524" y="1263"/>
                </a:cubicBezTo>
                <a:cubicBezTo>
                  <a:pt x="2524" y="572"/>
                  <a:pt x="1953" y="1"/>
                  <a:pt x="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7"/>
          <p:cNvSpPr/>
          <p:nvPr/>
        </p:nvSpPr>
        <p:spPr>
          <a:xfrm>
            <a:off x="7305709" y="4086883"/>
            <a:ext cx="82766" cy="81987"/>
          </a:xfrm>
          <a:custGeom>
            <a:avLst/>
            <a:gdLst/>
            <a:ahLst/>
            <a:cxnLst/>
            <a:rect l="l" t="t" r="r" b="b"/>
            <a:pathLst>
              <a:path w="2549" h="2525" extrusionOk="0">
                <a:moveTo>
                  <a:pt x="1286" y="0"/>
                </a:moveTo>
                <a:cubicBezTo>
                  <a:pt x="596" y="0"/>
                  <a:pt x="0" y="548"/>
                  <a:pt x="0" y="1263"/>
                </a:cubicBezTo>
                <a:cubicBezTo>
                  <a:pt x="0" y="1953"/>
                  <a:pt x="596" y="2525"/>
                  <a:pt x="1286" y="2525"/>
                </a:cubicBezTo>
                <a:cubicBezTo>
                  <a:pt x="1977" y="2525"/>
                  <a:pt x="2548" y="1953"/>
                  <a:pt x="2548" y="1263"/>
                </a:cubicBezTo>
                <a:cubicBezTo>
                  <a:pt x="2548" y="548"/>
                  <a:pt x="1977" y="0"/>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7"/>
          <p:cNvSpPr/>
          <p:nvPr/>
        </p:nvSpPr>
        <p:spPr>
          <a:xfrm>
            <a:off x="7285609" y="4004147"/>
            <a:ext cx="349540" cy="246675"/>
          </a:xfrm>
          <a:custGeom>
            <a:avLst/>
            <a:gdLst/>
            <a:ahLst/>
            <a:cxnLst/>
            <a:rect l="l" t="t" r="r" b="b"/>
            <a:pathLst>
              <a:path w="10765" h="7597" extrusionOk="0">
                <a:moveTo>
                  <a:pt x="5382" y="0"/>
                </a:moveTo>
                <a:cubicBezTo>
                  <a:pt x="4334" y="0"/>
                  <a:pt x="3477" y="858"/>
                  <a:pt x="3477" y="1905"/>
                </a:cubicBezTo>
                <a:lnTo>
                  <a:pt x="3477" y="2215"/>
                </a:lnTo>
                <a:cubicBezTo>
                  <a:pt x="3477" y="2405"/>
                  <a:pt x="3620" y="2548"/>
                  <a:pt x="3810" y="2548"/>
                </a:cubicBezTo>
                <a:lnTo>
                  <a:pt x="5073" y="2548"/>
                </a:lnTo>
                <a:lnTo>
                  <a:pt x="5073" y="4573"/>
                </a:lnTo>
                <a:lnTo>
                  <a:pt x="3334" y="5739"/>
                </a:lnTo>
                <a:cubicBezTo>
                  <a:pt x="3001" y="5335"/>
                  <a:pt x="2477" y="5073"/>
                  <a:pt x="1905" y="5073"/>
                </a:cubicBezTo>
                <a:cubicBezTo>
                  <a:pt x="857" y="5073"/>
                  <a:pt x="0" y="5906"/>
                  <a:pt x="0" y="6954"/>
                </a:cubicBezTo>
                <a:lnTo>
                  <a:pt x="0" y="7264"/>
                </a:lnTo>
                <a:cubicBezTo>
                  <a:pt x="0" y="7454"/>
                  <a:pt x="143" y="7597"/>
                  <a:pt x="310" y="7597"/>
                </a:cubicBezTo>
                <a:lnTo>
                  <a:pt x="3477" y="7597"/>
                </a:lnTo>
                <a:cubicBezTo>
                  <a:pt x="3668" y="7597"/>
                  <a:pt x="3810" y="7454"/>
                  <a:pt x="3810" y="7264"/>
                </a:cubicBezTo>
                <a:lnTo>
                  <a:pt x="3810" y="6954"/>
                </a:lnTo>
                <a:cubicBezTo>
                  <a:pt x="3810" y="6716"/>
                  <a:pt x="3763" y="6478"/>
                  <a:pt x="3668" y="6263"/>
                </a:cubicBezTo>
                <a:lnTo>
                  <a:pt x="5382" y="5120"/>
                </a:lnTo>
                <a:lnTo>
                  <a:pt x="7097" y="6263"/>
                </a:lnTo>
                <a:cubicBezTo>
                  <a:pt x="7002" y="6478"/>
                  <a:pt x="6954" y="6716"/>
                  <a:pt x="6954" y="6954"/>
                </a:cubicBezTo>
                <a:lnTo>
                  <a:pt x="6954" y="7264"/>
                </a:lnTo>
                <a:cubicBezTo>
                  <a:pt x="6954" y="7454"/>
                  <a:pt x="7097" y="7597"/>
                  <a:pt x="7287" y="7597"/>
                </a:cubicBezTo>
                <a:lnTo>
                  <a:pt x="10455" y="7597"/>
                </a:lnTo>
                <a:cubicBezTo>
                  <a:pt x="10621" y="7597"/>
                  <a:pt x="10764" y="7454"/>
                  <a:pt x="10764" y="7264"/>
                </a:cubicBezTo>
                <a:lnTo>
                  <a:pt x="10764" y="6954"/>
                </a:lnTo>
                <a:cubicBezTo>
                  <a:pt x="10764" y="5906"/>
                  <a:pt x="9907" y="5073"/>
                  <a:pt x="8859" y="5073"/>
                </a:cubicBezTo>
                <a:cubicBezTo>
                  <a:pt x="8288" y="5073"/>
                  <a:pt x="7764" y="5335"/>
                  <a:pt x="7430" y="5739"/>
                </a:cubicBezTo>
                <a:lnTo>
                  <a:pt x="5692" y="4573"/>
                </a:lnTo>
                <a:lnTo>
                  <a:pt x="5692" y="2548"/>
                </a:lnTo>
                <a:lnTo>
                  <a:pt x="6954" y="2548"/>
                </a:lnTo>
                <a:cubicBezTo>
                  <a:pt x="7144" y="2548"/>
                  <a:pt x="7287" y="2405"/>
                  <a:pt x="7287" y="2215"/>
                </a:cubicBezTo>
                <a:lnTo>
                  <a:pt x="7287" y="1905"/>
                </a:lnTo>
                <a:cubicBezTo>
                  <a:pt x="7287" y="858"/>
                  <a:pt x="6430" y="0"/>
                  <a:pt x="5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7"/>
          <p:cNvSpPr/>
          <p:nvPr/>
        </p:nvSpPr>
        <p:spPr>
          <a:xfrm>
            <a:off x="7532259" y="4086883"/>
            <a:ext cx="82799" cy="81987"/>
          </a:xfrm>
          <a:custGeom>
            <a:avLst/>
            <a:gdLst/>
            <a:ahLst/>
            <a:cxnLst/>
            <a:rect l="l" t="t" r="r" b="b"/>
            <a:pathLst>
              <a:path w="2550" h="2525" extrusionOk="0">
                <a:moveTo>
                  <a:pt x="1263" y="0"/>
                </a:moveTo>
                <a:cubicBezTo>
                  <a:pt x="572" y="0"/>
                  <a:pt x="1" y="548"/>
                  <a:pt x="1" y="1263"/>
                </a:cubicBezTo>
                <a:cubicBezTo>
                  <a:pt x="1" y="1953"/>
                  <a:pt x="572" y="2525"/>
                  <a:pt x="1263" y="2525"/>
                </a:cubicBezTo>
                <a:cubicBezTo>
                  <a:pt x="1954" y="2525"/>
                  <a:pt x="2549" y="1953"/>
                  <a:pt x="2549" y="1263"/>
                </a:cubicBezTo>
                <a:cubicBezTo>
                  <a:pt x="2549" y="548"/>
                  <a:pt x="1954"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67"/>
          <p:cNvGrpSpPr/>
          <p:nvPr/>
        </p:nvGrpSpPr>
        <p:grpSpPr>
          <a:xfrm>
            <a:off x="6698662" y="1484975"/>
            <a:ext cx="266806" cy="350124"/>
            <a:chOff x="6698662" y="1484975"/>
            <a:chExt cx="266806" cy="350124"/>
          </a:xfrm>
        </p:grpSpPr>
        <p:sp>
          <p:nvSpPr>
            <p:cNvPr id="1037" name="Google Shape;1037;p67"/>
            <p:cNvSpPr/>
            <p:nvPr/>
          </p:nvSpPr>
          <p:spPr>
            <a:xfrm>
              <a:off x="6760552" y="1549755"/>
              <a:ext cx="143063" cy="220406"/>
            </a:xfrm>
            <a:custGeom>
              <a:avLst/>
              <a:gdLst/>
              <a:ahLst/>
              <a:cxnLst/>
              <a:rect l="l" t="t" r="r" b="b"/>
              <a:pathLst>
                <a:path w="4406" h="6788" extrusionOk="0">
                  <a:moveTo>
                    <a:pt x="3147" y="2483"/>
                  </a:moveTo>
                  <a:cubicBezTo>
                    <a:pt x="3227" y="2483"/>
                    <a:pt x="3310" y="2513"/>
                    <a:pt x="3382" y="2572"/>
                  </a:cubicBezTo>
                  <a:cubicBezTo>
                    <a:pt x="3501" y="2691"/>
                    <a:pt x="3501" y="2906"/>
                    <a:pt x="3382" y="3025"/>
                  </a:cubicBezTo>
                  <a:lnTo>
                    <a:pt x="2120" y="4287"/>
                  </a:lnTo>
                  <a:cubicBezTo>
                    <a:pt x="2048" y="4335"/>
                    <a:pt x="1977" y="4382"/>
                    <a:pt x="1881" y="4382"/>
                  </a:cubicBezTo>
                  <a:cubicBezTo>
                    <a:pt x="1810" y="4382"/>
                    <a:pt x="1715" y="4335"/>
                    <a:pt x="1667" y="4287"/>
                  </a:cubicBezTo>
                  <a:lnTo>
                    <a:pt x="1024" y="3644"/>
                  </a:lnTo>
                  <a:cubicBezTo>
                    <a:pt x="905" y="3525"/>
                    <a:pt x="905" y="3334"/>
                    <a:pt x="1024" y="3215"/>
                  </a:cubicBezTo>
                  <a:cubicBezTo>
                    <a:pt x="1096" y="3144"/>
                    <a:pt x="1179" y="3108"/>
                    <a:pt x="1259" y="3108"/>
                  </a:cubicBezTo>
                  <a:cubicBezTo>
                    <a:pt x="1340" y="3108"/>
                    <a:pt x="1417" y="3144"/>
                    <a:pt x="1477" y="3215"/>
                  </a:cubicBezTo>
                  <a:lnTo>
                    <a:pt x="1881" y="3620"/>
                  </a:lnTo>
                  <a:lnTo>
                    <a:pt x="2929" y="2572"/>
                  </a:lnTo>
                  <a:cubicBezTo>
                    <a:pt x="2989" y="2513"/>
                    <a:pt x="3066" y="2483"/>
                    <a:pt x="3147" y="2483"/>
                  </a:cubicBezTo>
                  <a:close/>
                  <a:moveTo>
                    <a:pt x="2215" y="0"/>
                  </a:moveTo>
                  <a:lnTo>
                    <a:pt x="0" y="739"/>
                  </a:lnTo>
                  <a:lnTo>
                    <a:pt x="0" y="3215"/>
                  </a:lnTo>
                  <a:cubicBezTo>
                    <a:pt x="0" y="4740"/>
                    <a:pt x="857" y="6121"/>
                    <a:pt x="2215" y="6788"/>
                  </a:cubicBezTo>
                  <a:cubicBezTo>
                    <a:pt x="3548" y="6121"/>
                    <a:pt x="4406" y="4740"/>
                    <a:pt x="4406" y="3215"/>
                  </a:cubicBezTo>
                  <a:lnTo>
                    <a:pt x="4406" y="739"/>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7"/>
            <p:cNvSpPr/>
            <p:nvPr/>
          </p:nvSpPr>
          <p:spPr>
            <a:xfrm>
              <a:off x="6698662" y="1484975"/>
              <a:ext cx="266806" cy="350124"/>
            </a:xfrm>
            <a:custGeom>
              <a:avLst/>
              <a:gdLst/>
              <a:ahLst/>
              <a:cxnLst/>
              <a:rect l="l" t="t" r="r" b="b"/>
              <a:pathLst>
                <a:path w="8217" h="10783" extrusionOk="0">
                  <a:moveTo>
                    <a:pt x="4109" y="1335"/>
                  </a:moveTo>
                  <a:cubicBezTo>
                    <a:pt x="4145" y="1335"/>
                    <a:pt x="4180" y="1341"/>
                    <a:pt x="4216" y="1352"/>
                  </a:cubicBezTo>
                  <a:lnTo>
                    <a:pt x="6740" y="2210"/>
                  </a:lnTo>
                  <a:cubicBezTo>
                    <a:pt x="6860" y="2234"/>
                    <a:pt x="6955" y="2353"/>
                    <a:pt x="6955" y="2496"/>
                  </a:cubicBezTo>
                  <a:lnTo>
                    <a:pt x="6955" y="5210"/>
                  </a:lnTo>
                  <a:cubicBezTo>
                    <a:pt x="6955" y="7020"/>
                    <a:pt x="5883" y="8663"/>
                    <a:pt x="4240" y="9402"/>
                  </a:cubicBezTo>
                  <a:cubicBezTo>
                    <a:pt x="4192" y="9426"/>
                    <a:pt x="4145" y="9426"/>
                    <a:pt x="4097" y="9426"/>
                  </a:cubicBezTo>
                  <a:cubicBezTo>
                    <a:pt x="4073" y="9426"/>
                    <a:pt x="4026" y="9426"/>
                    <a:pt x="3978" y="9402"/>
                  </a:cubicBezTo>
                  <a:cubicBezTo>
                    <a:pt x="2335" y="8663"/>
                    <a:pt x="1263" y="7020"/>
                    <a:pt x="1263" y="5210"/>
                  </a:cubicBezTo>
                  <a:lnTo>
                    <a:pt x="1263" y="2496"/>
                  </a:lnTo>
                  <a:cubicBezTo>
                    <a:pt x="1263" y="2353"/>
                    <a:pt x="1358" y="2234"/>
                    <a:pt x="1477" y="2210"/>
                  </a:cubicBezTo>
                  <a:lnTo>
                    <a:pt x="4002" y="1352"/>
                  </a:lnTo>
                  <a:cubicBezTo>
                    <a:pt x="4037" y="1341"/>
                    <a:pt x="4073" y="1335"/>
                    <a:pt x="4109" y="1335"/>
                  </a:cubicBezTo>
                  <a:close/>
                  <a:moveTo>
                    <a:pt x="4109" y="1"/>
                  </a:moveTo>
                  <a:cubicBezTo>
                    <a:pt x="4073" y="1"/>
                    <a:pt x="4037" y="7"/>
                    <a:pt x="4002" y="19"/>
                  </a:cubicBezTo>
                  <a:lnTo>
                    <a:pt x="215" y="1281"/>
                  </a:lnTo>
                  <a:cubicBezTo>
                    <a:pt x="96" y="1329"/>
                    <a:pt x="1" y="1448"/>
                    <a:pt x="1" y="1591"/>
                  </a:cubicBezTo>
                  <a:lnTo>
                    <a:pt x="1" y="5210"/>
                  </a:lnTo>
                  <a:cubicBezTo>
                    <a:pt x="1" y="7735"/>
                    <a:pt x="1620" y="9973"/>
                    <a:pt x="4002" y="10783"/>
                  </a:cubicBezTo>
                  <a:lnTo>
                    <a:pt x="4216" y="10783"/>
                  </a:lnTo>
                  <a:cubicBezTo>
                    <a:pt x="6598" y="9973"/>
                    <a:pt x="8217" y="7735"/>
                    <a:pt x="8217" y="5210"/>
                  </a:cubicBezTo>
                  <a:lnTo>
                    <a:pt x="8217" y="1591"/>
                  </a:lnTo>
                  <a:cubicBezTo>
                    <a:pt x="8217" y="1448"/>
                    <a:pt x="8122" y="1329"/>
                    <a:pt x="8003" y="1281"/>
                  </a:cubicBezTo>
                  <a:lnTo>
                    <a:pt x="4216" y="19"/>
                  </a:lnTo>
                  <a:cubicBezTo>
                    <a:pt x="4180" y="7"/>
                    <a:pt x="4145" y="1"/>
                    <a:pt x="4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7"/>
          <p:cNvGrpSpPr/>
          <p:nvPr/>
        </p:nvGrpSpPr>
        <p:grpSpPr>
          <a:xfrm>
            <a:off x="6683206" y="2065136"/>
            <a:ext cx="297756" cy="349937"/>
            <a:chOff x="6683206" y="2065136"/>
            <a:chExt cx="297756" cy="349937"/>
          </a:xfrm>
        </p:grpSpPr>
        <p:sp>
          <p:nvSpPr>
            <p:cNvPr id="1040" name="Google Shape;1040;p67"/>
            <p:cNvSpPr/>
            <p:nvPr/>
          </p:nvSpPr>
          <p:spPr>
            <a:xfrm>
              <a:off x="6770586" y="2148262"/>
              <a:ext cx="122996" cy="122996"/>
            </a:xfrm>
            <a:custGeom>
              <a:avLst/>
              <a:gdLst/>
              <a:ahLst/>
              <a:cxnLst/>
              <a:rect l="l" t="t" r="r" b="b"/>
              <a:pathLst>
                <a:path w="3788" h="3788" extrusionOk="0">
                  <a:moveTo>
                    <a:pt x="2838" y="1251"/>
                  </a:moveTo>
                  <a:cubicBezTo>
                    <a:pt x="2918" y="1251"/>
                    <a:pt x="3001" y="1287"/>
                    <a:pt x="3073" y="1358"/>
                  </a:cubicBezTo>
                  <a:cubicBezTo>
                    <a:pt x="3192" y="1477"/>
                    <a:pt x="3192" y="1668"/>
                    <a:pt x="3073" y="1787"/>
                  </a:cubicBezTo>
                  <a:lnTo>
                    <a:pt x="1811" y="3049"/>
                  </a:lnTo>
                  <a:cubicBezTo>
                    <a:pt x="1739" y="3120"/>
                    <a:pt x="1668" y="3144"/>
                    <a:pt x="1572" y="3144"/>
                  </a:cubicBezTo>
                  <a:cubicBezTo>
                    <a:pt x="1501" y="3144"/>
                    <a:pt x="1406" y="3120"/>
                    <a:pt x="1358" y="3049"/>
                  </a:cubicBezTo>
                  <a:lnTo>
                    <a:pt x="715" y="2430"/>
                  </a:lnTo>
                  <a:cubicBezTo>
                    <a:pt x="596" y="2311"/>
                    <a:pt x="596" y="2096"/>
                    <a:pt x="715" y="1977"/>
                  </a:cubicBezTo>
                  <a:cubicBezTo>
                    <a:pt x="787" y="1918"/>
                    <a:pt x="870" y="1888"/>
                    <a:pt x="950" y="1888"/>
                  </a:cubicBezTo>
                  <a:cubicBezTo>
                    <a:pt x="1031" y="1888"/>
                    <a:pt x="1108" y="1918"/>
                    <a:pt x="1168" y="1977"/>
                  </a:cubicBezTo>
                  <a:lnTo>
                    <a:pt x="1572" y="2382"/>
                  </a:lnTo>
                  <a:lnTo>
                    <a:pt x="2620" y="1358"/>
                  </a:lnTo>
                  <a:cubicBezTo>
                    <a:pt x="2680" y="1287"/>
                    <a:pt x="2757" y="1251"/>
                    <a:pt x="2838" y="1251"/>
                  </a:cubicBezTo>
                  <a:close/>
                  <a:moveTo>
                    <a:pt x="1906" y="1"/>
                  </a:moveTo>
                  <a:cubicBezTo>
                    <a:pt x="858" y="1"/>
                    <a:pt x="1" y="834"/>
                    <a:pt x="1" y="1882"/>
                  </a:cubicBezTo>
                  <a:cubicBezTo>
                    <a:pt x="1" y="2930"/>
                    <a:pt x="858" y="3787"/>
                    <a:pt x="1906" y="3787"/>
                  </a:cubicBezTo>
                  <a:cubicBezTo>
                    <a:pt x="2930" y="3787"/>
                    <a:pt x="3787" y="2930"/>
                    <a:pt x="3787" y="1882"/>
                  </a:cubicBezTo>
                  <a:cubicBezTo>
                    <a:pt x="3787" y="834"/>
                    <a:pt x="2930"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7"/>
            <p:cNvSpPr/>
            <p:nvPr/>
          </p:nvSpPr>
          <p:spPr>
            <a:xfrm>
              <a:off x="6687849" y="2065136"/>
              <a:ext cx="288463" cy="288074"/>
            </a:xfrm>
            <a:custGeom>
              <a:avLst/>
              <a:gdLst/>
              <a:ahLst/>
              <a:cxnLst/>
              <a:rect l="l" t="t" r="r" b="b"/>
              <a:pathLst>
                <a:path w="8884" h="8872" extrusionOk="0">
                  <a:moveTo>
                    <a:pt x="4454" y="1918"/>
                  </a:moveTo>
                  <a:cubicBezTo>
                    <a:pt x="5835" y="1918"/>
                    <a:pt x="6978" y="3061"/>
                    <a:pt x="6978" y="4442"/>
                  </a:cubicBezTo>
                  <a:cubicBezTo>
                    <a:pt x="6978" y="5847"/>
                    <a:pt x="5835" y="6966"/>
                    <a:pt x="4454" y="6966"/>
                  </a:cubicBezTo>
                  <a:cubicBezTo>
                    <a:pt x="3049" y="6966"/>
                    <a:pt x="1906" y="5847"/>
                    <a:pt x="1906" y="4442"/>
                  </a:cubicBezTo>
                  <a:cubicBezTo>
                    <a:pt x="1906" y="3061"/>
                    <a:pt x="3049" y="1918"/>
                    <a:pt x="4454" y="1918"/>
                  </a:cubicBezTo>
                  <a:close/>
                  <a:moveTo>
                    <a:pt x="4442" y="1"/>
                  </a:moveTo>
                  <a:cubicBezTo>
                    <a:pt x="4359" y="1"/>
                    <a:pt x="4275" y="36"/>
                    <a:pt x="4216" y="108"/>
                  </a:cubicBezTo>
                  <a:lnTo>
                    <a:pt x="3620" y="727"/>
                  </a:lnTo>
                  <a:cubicBezTo>
                    <a:pt x="3552" y="779"/>
                    <a:pt x="3471" y="818"/>
                    <a:pt x="3395" y="818"/>
                  </a:cubicBezTo>
                  <a:cubicBezTo>
                    <a:pt x="3366" y="818"/>
                    <a:pt x="3337" y="812"/>
                    <a:pt x="3311" y="799"/>
                  </a:cubicBezTo>
                  <a:lnTo>
                    <a:pt x="2477" y="584"/>
                  </a:lnTo>
                  <a:cubicBezTo>
                    <a:pt x="2448" y="576"/>
                    <a:pt x="2418" y="572"/>
                    <a:pt x="2389" y="572"/>
                  </a:cubicBezTo>
                  <a:cubicBezTo>
                    <a:pt x="2248" y="572"/>
                    <a:pt x="2112" y="661"/>
                    <a:pt x="2072" y="799"/>
                  </a:cubicBezTo>
                  <a:lnTo>
                    <a:pt x="1858" y="1632"/>
                  </a:lnTo>
                  <a:cubicBezTo>
                    <a:pt x="1834" y="1751"/>
                    <a:pt x="1739" y="1846"/>
                    <a:pt x="1644" y="1870"/>
                  </a:cubicBezTo>
                  <a:lnTo>
                    <a:pt x="810" y="2084"/>
                  </a:lnTo>
                  <a:cubicBezTo>
                    <a:pt x="644" y="2132"/>
                    <a:pt x="548" y="2299"/>
                    <a:pt x="572" y="2466"/>
                  </a:cubicBezTo>
                  <a:lnTo>
                    <a:pt x="810" y="3299"/>
                  </a:lnTo>
                  <a:cubicBezTo>
                    <a:pt x="834" y="3418"/>
                    <a:pt x="810" y="3537"/>
                    <a:pt x="715" y="3609"/>
                  </a:cubicBezTo>
                  <a:lnTo>
                    <a:pt x="120" y="4228"/>
                  </a:lnTo>
                  <a:cubicBezTo>
                    <a:pt x="1" y="4347"/>
                    <a:pt x="1" y="4537"/>
                    <a:pt x="120" y="4680"/>
                  </a:cubicBezTo>
                  <a:lnTo>
                    <a:pt x="715" y="5276"/>
                  </a:lnTo>
                  <a:cubicBezTo>
                    <a:pt x="810" y="5371"/>
                    <a:pt x="834" y="5466"/>
                    <a:pt x="810" y="5585"/>
                  </a:cubicBezTo>
                  <a:lnTo>
                    <a:pt x="572" y="6419"/>
                  </a:lnTo>
                  <a:cubicBezTo>
                    <a:pt x="548" y="6585"/>
                    <a:pt x="644" y="6752"/>
                    <a:pt x="810" y="6800"/>
                  </a:cubicBezTo>
                  <a:lnTo>
                    <a:pt x="1644" y="7038"/>
                  </a:lnTo>
                  <a:cubicBezTo>
                    <a:pt x="1739" y="7062"/>
                    <a:pt x="1834" y="7133"/>
                    <a:pt x="1858" y="7252"/>
                  </a:cubicBezTo>
                  <a:lnTo>
                    <a:pt x="2072" y="8086"/>
                  </a:lnTo>
                  <a:cubicBezTo>
                    <a:pt x="2112" y="8223"/>
                    <a:pt x="2248" y="8312"/>
                    <a:pt x="2389" y="8312"/>
                  </a:cubicBezTo>
                  <a:cubicBezTo>
                    <a:pt x="2418" y="8312"/>
                    <a:pt x="2448" y="8308"/>
                    <a:pt x="2477" y="8300"/>
                  </a:cubicBezTo>
                  <a:lnTo>
                    <a:pt x="3311" y="8086"/>
                  </a:lnTo>
                  <a:cubicBezTo>
                    <a:pt x="3335" y="8080"/>
                    <a:pt x="3360" y="8077"/>
                    <a:pt x="3386" y="8077"/>
                  </a:cubicBezTo>
                  <a:cubicBezTo>
                    <a:pt x="3464" y="8077"/>
                    <a:pt x="3549" y="8104"/>
                    <a:pt x="3620" y="8157"/>
                  </a:cubicBezTo>
                  <a:lnTo>
                    <a:pt x="4216" y="8776"/>
                  </a:lnTo>
                  <a:cubicBezTo>
                    <a:pt x="4287" y="8848"/>
                    <a:pt x="4359" y="8872"/>
                    <a:pt x="4430" y="8872"/>
                  </a:cubicBezTo>
                  <a:cubicBezTo>
                    <a:pt x="4525" y="8872"/>
                    <a:pt x="4597" y="8848"/>
                    <a:pt x="4668" y="8776"/>
                  </a:cubicBezTo>
                  <a:lnTo>
                    <a:pt x="5264" y="8157"/>
                  </a:lnTo>
                  <a:cubicBezTo>
                    <a:pt x="5335" y="8104"/>
                    <a:pt x="5420" y="8077"/>
                    <a:pt x="5498" y="8077"/>
                  </a:cubicBezTo>
                  <a:cubicBezTo>
                    <a:pt x="5524" y="8077"/>
                    <a:pt x="5549" y="8080"/>
                    <a:pt x="5573" y="8086"/>
                  </a:cubicBezTo>
                  <a:lnTo>
                    <a:pt x="6407" y="8300"/>
                  </a:lnTo>
                  <a:cubicBezTo>
                    <a:pt x="6436" y="8308"/>
                    <a:pt x="6465" y="8312"/>
                    <a:pt x="6495" y="8312"/>
                  </a:cubicBezTo>
                  <a:cubicBezTo>
                    <a:pt x="6635" y="8312"/>
                    <a:pt x="6772" y="8223"/>
                    <a:pt x="6811" y="8086"/>
                  </a:cubicBezTo>
                  <a:lnTo>
                    <a:pt x="7026" y="7252"/>
                  </a:lnTo>
                  <a:cubicBezTo>
                    <a:pt x="7050" y="7133"/>
                    <a:pt x="7145" y="7062"/>
                    <a:pt x="7240" y="7038"/>
                  </a:cubicBezTo>
                  <a:lnTo>
                    <a:pt x="8074" y="6800"/>
                  </a:lnTo>
                  <a:cubicBezTo>
                    <a:pt x="8240" y="6752"/>
                    <a:pt x="8336" y="6585"/>
                    <a:pt x="8312" y="6419"/>
                  </a:cubicBezTo>
                  <a:lnTo>
                    <a:pt x="8074" y="5585"/>
                  </a:lnTo>
                  <a:cubicBezTo>
                    <a:pt x="8050" y="5466"/>
                    <a:pt x="8074" y="5371"/>
                    <a:pt x="8169" y="5276"/>
                  </a:cubicBezTo>
                  <a:lnTo>
                    <a:pt x="8764" y="4680"/>
                  </a:lnTo>
                  <a:cubicBezTo>
                    <a:pt x="8883" y="4537"/>
                    <a:pt x="8883" y="4347"/>
                    <a:pt x="8764" y="4228"/>
                  </a:cubicBezTo>
                  <a:lnTo>
                    <a:pt x="8169" y="3609"/>
                  </a:lnTo>
                  <a:cubicBezTo>
                    <a:pt x="8074" y="3537"/>
                    <a:pt x="8050" y="3418"/>
                    <a:pt x="8074" y="3299"/>
                  </a:cubicBezTo>
                  <a:lnTo>
                    <a:pt x="8312" y="2466"/>
                  </a:lnTo>
                  <a:cubicBezTo>
                    <a:pt x="8336" y="2299"/>
                    <a:pt x="8240" y="2132"/>
                    <a:pt x="8074" y="2084"/>
                  </a:cubicBezTo>
                  <a:lnTo>
                    <a:pt x="7240" y="1870"/>
                  </a:lnTo>
                  <a:cubicBezTo>
                    <a:pt x="7145" y="1846"/>
                    <a:pt x="7050" y="1751"/>
                    <a:pt x="7026" y="1632"/>
                  </a:cubicBezTo>
                  <a:lnTo>
                    <a:pt x="6811" y="799"/>
                  </a:lnTo>
                  <a:cubicBezTo>
                    <a:pt x="6772" y="661"/>
                    <a:pt x="6635" y="572"/>
                    <a:pt x="6495" y="572"/>
                  </a:cubicBezTo>
                  <a:cubicBezTo>
                    <a:pt x="6465" y="572"/>
                    <a:pt x="6436" y="576"/>
                    <a:pt x="6407" y="584"/>
                  </a:cubicBezTo>
                  <a:lnTo>
                    <a:pt x="5573" y="799"/>
                  </a:lnTo>
                  <a:cubicBezTo>
                    <a:pt x="5547" y="812"/>
                    <a:pt x="5518" y="818"/>
                    <a:pt x="5489" y="818"/>
                  </a:cubicBezTo>
                  <a:cubicBezTo>
                    <a:pt x="5413" y="818"/>
                    <a:pt x="5332" y="779"/>
                    <a:pt x="5264" y="727"/>
                  </a:cubicBezTo>
                  <a:lnTo>
                    <a:pt x="4668" y="108"/>
                  </a:lnTo>
                  <a:cubicBezTo>
                    <a:pt x="4609" y="36"/>
                    <a:pt x="4525"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7"/>
            <p:cNvSpPr/>
            <p:nvPr/>
          </p:nvSpPr>
          <p:spPr>
            <a:xfrm>
              <a:off x="6860303" y="2307565"/>
              <a:ext cx="120659" cy="107508"/>
            </a:xfrm>
            <a:custGeom>
              <a:avLst/>
              <a:gdLst/>
              <a:ahLst/>
              <a:cxnLst/>
              <a:rect l="l" t="t" r="r" b="b"/>
              <a:pathLst>
                <a:path w="3716" h="3311" extrusionOk="0">
                  <a:moveTo>
                    <a:pt x="2763" y="1"/>
                  </a:moveTo>
                  <a:lnTo>
                    <a:pt x="2286" y="120"/>
                  </a:lnTo>
                  <a:lnTo>
                    <a:pt x="2096" y="786"/>
                  </a:lnTo>
                  <a:cubicBezTo>
                    <a:pt x="1977" y="1191"/>
                    <a:pt x="1620" y="1477"/>
                    <a:pt x="1191" y="1477"/>
                  </a:cubicBezTo>
                  <a:cubicBezTo>
                    <a:pt x="1096" y="1477"/>
                    <a:pt x="1024" y="1477"/>
                    <a:pt x="929" y="1453"/>
                  </a:cubicBezTo>
                  <a:lnTo>
                    <a:pt x="286" y="1286"/>
                  </a:lnTo>
                  <a:lnTo>
                    <a:pt x="0" y="1548"/>
                  </a:lnTo>
                  <a:lnTo>
                    <a:pt x="929" y="3168"/>
                  </a:lnTo>
                  <a:cubicBezTo>
                    <a:pt x="977" y="3263"/>
                    <a:pt x="1072" y="3311"/>
                    <a:pt x="1191" y="3311"/>
                  </a:cubicBezTo>
                  <a:cubicBezTo>
                    <a:pt x="1310" y="3311"/>
                    <a:pt x="1405" y="3263"/>
                    <a:pt x="1453" y="3168"/>
                  </a:cubicBezTo>
                  <a:lnTo>
                    <a:pt x="2143" y="2120"/>
                  </a:lnTo>
                  <a:lnTo>
                    <a:pt x="3406" y="2025"/>
                  </a:lnTo>
                  <a:cubicBezTo>
                    <a:pt x="3501" y="2025"/>
                    <a:pt x="3620" y="1953"/>
                    <a:pt x="3668" y="1858"/>
                  </a:cubicBezTo>
                  <a:cubicBezTo>
                    <a:pt x="3715" y="1763"/>
                    <a:pt x="3715" y="1644"/>
                    <a:pt x="3668" y="1572"/>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7"/>
            <p:cNvSpPr/>
            <p:nvPr/>
          </p:nvSpPr>
          <p:spPr>
            <a:xfrm>
              <a:off x="6683206" y="2307565"/>
              <a:ext cx="120659" cy="107508"/>
            </a:xfrm>
            <a:custGeom>
              <a:avLst/>
              <a:gdLst/>
              <a:ahLst/>
              <a:cxnLst/>
              <a:rect l="l" t="t" r="r" b="b"/>
              <a:pathLst>
                <a:path w="3716" h="3311" extrusionOk="0">
                  <a:moveTo>
                    <a:pt x="953" y="1"/>
                  </a:moveTo>
                  <a:lnTo>
                    <a:pt x="48" y="1572"/>
                  </a:lnTo>
                  <a:cubicBezTo>
                    <a:pt x="1" y="1668"/>
                    <a:pt x="1" y="1763"/>
                    <a:pt x="48" y="1858"/>
                  </a:cubicBezTo>
                  <a:cubicBezTo>
                    <a:pt x="96" y="1953"/>
                    <a:pt x="215" y="2025"/>
                    <a:pt x="310" y="2025"/>
                  </a:cubicBezTo>
                  <a:lnTo>
                    <a:pt x="1572" y="2120"/>
                  </a:lnTo>
                  <a:lnTo>
                    <a:pt x="2263" y="3168"/>
                  </a:lnTo>
                  <a:cubicBezTo>
                    <a:pt x="2311" y="3263"/>
                    <a:pt x="2406" y="3311"/>
                    <a:pt x="2525" y="3311"/>
                  </a:cubicBezTo>
                  <a:cubicBezTo>
                    <a:pt x="2644" y="3311"/>
                    <a:pt x="2739" y="3263"/>
                    <a:pt x="2787" y="3168"/>
                  </a:cubicBezTo>
                  <a:lnTo>
                    <a:pt x="3716" y="1548"/>
                  </a:lnTo>
                  <a:lnTo>
                    <a:pt x="3430" y="1286"/>
                  </a:lnTo>
                  <a:lnTo>
                    <a:pt x="2787" y="1453"/>
                  </a:lnTo>
                  <a:cubicBezTo>
                    <a:pt x="2692" y="1477"/>
                    <a:pt x="2620" y="1477"/>
                    <a:pt x="2525" y="1477"/>
                  </a:cubicBezTo>
                  <a:cubicBezTo>
                    <a:pt x="2096" y="1477"/>
                    <a:pt x="1739" y="1191"/>
                    <a:pt x="1620" y="786"/>
                  </a:cubicBezTo>
                  <a:lnTo>
                    <a:pt x="1430" y="120"/>
                  </a:lnTo>
                  <a:lnTo>
                    <a:pt x="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67"/>
          <p:cNvGrpSpPr/>
          <p:nvPr/>
        </p:nvGrpSpPr>
        <p:grpSpPr>
          <a:xfrm>
            <a:off x="6671614" y="2664325"/>
            <a:ext cx="314732" cy="350027"/>
            <a:chOff x="6671614" y="2664325"/>
            <a:chExt cx="314732" cy="350027"/>
          </a:xfrm>
        </p:grpSpPr>
        <p:sp>
          <p:nvSpPr>
            <p:cNvPr id="1045" name="Google Shape;1045;p67"/>
            <p:cNvSpPr/>
            <p:nvPr/>
          </p:nvSpPr>
          <p:spPr>
            <a:xfrm>
              <a:off x="6744284" y="2725923"/>
              <a:ext cx="134588" cy="143842"/>
            </a:xfrm>
            <a:custGeom>
              <a:avLst/>
              <a:gdLst/>
              <a:ahLst/>
              <a:cxnLst/>
              <a:rect l="l" t="t" r="r" b="b"/>
              <a:pathLst>
                <a:path w="4145" h="4430" extrusionOk="0">
                  <a:moveTo>
                    <a:pt x="2073" y="1262"/>
                  </a:moveTo>
                  <a:cubicBezTo>
                    <a:pt x="2597" y="1262"/>
                    <a:pt x="3025" y="1691"/>
                    <a:pt x="3025" y="2215"/>
                  </a:cubicBezTo>
                  <a:cubicBezTo>
                    <a:pt x="3025" y="2739"/>
                    <a:pt x="2597" y="3167"/>
                    <a:pt x="2073" y="3167"/>
                  </a:cubicBezTo>
                  <a:cubicBezTo>
                    <a:pt x="1549" y="3167"/>
                    <a:pt x="1120" y="2739"/>
                    <a:pt x="1120" y="2215"/>
                  </a:cubicBezTo>
                  <a:cubicBezTo>
                    <a:pt x="1120" y="1691"/>
                    <a:pt x="1549" y="1262"/>
                    <a:pt x="2073" y="1262"/>
                  </a:cubicBezTo>
                  <a:close/>
                  <a:moveTo>
                    <a:pt x="1763" y="0"/>
                  </a:moveTo>
                  <a:lnTo>
                    <a:pt x="1763" y="429"/>
                  </a:lnTo>
                  <a:cubicBezTo>
                    <a:pt x="1763" y="572"/>
                    <a:pt x="1668" y="691"/>
                    <a:pt x="1549" y="738"/>
                  </a:cubicBezTo>
                  <a:cubicBezTo>
                    <a:pt x="1358" y="810"/>
                    <a:pt x="1192" y="905"/>
                    <a:pt x="1049" y="1024"/>
                  </a:cubicBezTo>
                  <a:cubicBezTo>
                    <a:pt x="993" y="1066"/>
                    <a:pt x="922" y="1091"/>
                    <a:pt x="849" y="1091"/>
                  </a:cubicBezTo>
                  <a:cubicBezTo>
                    <a:pt x="796" y="1091"/>
                    <a:pt x="741" y="1078"/>
                    <a:pt x="692" y="1048"/>
                  </a:cubicBezTo>
                  <a:lnTo>
                    <a:pt x="311" y="834"/>
                  </a:lnTo>
                  <a:lnTo>
                    <a:pt x="1" y="1381"/>
                  </a:lnTo>
                  <a:lnTo>
                    <a:pt x="358" y="1596"/>
                  </a:lnTo>
                  <a:cubicBezTo>
                    <a:pt x="477" y="1667"/>
                    <a:pt x="549" y="1786"/>
                    <a:pt x="525" y="1929"/>
                  </a:cubicBezTo>
                  <a:cubicBezTo>
                    <a:pt x="501" y="2024"/>
                    <a:pt x="501" y="2120"/>
                    <a:pt x="501" y="2215"/>
                  </a:cubicBezTo>
                  <a:cubicBezTo>
                    <a:pt x="501" y="2310"/>
                    <a:pt x="501" y="2405"/>
                    <a:pt x="525" y="2501"/>
                  </a:cubicBezTo>
                  <a:cubicBezTo>
                    <a:pt x="549" y="2643"/>
                    <a:pt x="477" y="2763"/>
                    <a:pt x="358" y="2834"/>
                  </a:cubicBezTo>
                  <a:lnTo>
                    <a:pt x="1" y="3048"/>
                  </a:lnTo>
                  <a:lnTo>
                    <a:pt x="311" y="3596"/>
                  </a:lnTo>
                  <a:lnTo>
                    <a:pt x="692" y="3382"/>
                  </a:lnTo>
                  <a:cubicBezTo>
                    <a:pt x="741" y="3352"/>
                    <a:pt x="796" y="3339"/>
                    <a:pt x="849" y="3339"/>
                  </a:cubicBezTo>
                  <a:cubicBezTo>
                    <a:pt x="922" y="3339"/>
                    <a:pt x="993" y="3364"/>
                    <a:pt x="1049" y="3406"/>
                  </a:cubicBezTo>
                  <a:cubicBezTo>
                    <a:pt x="1192" y="3548"/>
                    <a:pt x="1358" y="3644"/>
                    <a:pt x="1549" y="3691"/>
                  </a:cubicBezTo>
                  <a:cubicBezTo>
                    <a:pt x="1668" y="3739"/>
                    <a:pt x="1763" y="3858"/>
                    <a:pt x="1763" y="4001"/>
                  </a:cubicBezTo>
                  <a:lnTo>
                    <a:pt x="1763" y="4430"/>
                  </a:lnTo>
                  <a:lnTo>
                    <a:pt x="2382" y="4430"/>
                  </a:lnTo>
                  <a:lnTo>
                    <a:pt x="2382" y="4001"/>
                  </a:lnTo>
                  <a:cubicBezTo>
                    <a:pt x="2382" y="3858"/>
                    <a:pt x="2478" y="3739"/>
                    <a:pt x="2597" y="3691"/>
                  </a:cubicBezTo>
                  <a:cubicBezTo>
                    <a:pt x="2787" y="3644"/>
                    <a:pt x="2954" y="3548"/>
                    <a:pt x="3097" y="3406"/>
                  </a:cubicBezTo>
                  <a:cubicBezTo>
                    <a:pt x="3152" y="3364"/>
                    <a:pt x="3224" y="3339"/>
                    <a:pt x="3297" y="3339"/>
                  </a:cubicBezTo>
                  <a:cubicBezTo>
                    <a:pt x="3350" y="3339"/>
                    <a:pt x="3404" y="3352"/>
                    <a:pt x="3454" y="3382"/>
                  </a:cubicBezTo>
                  <a:lnTo>
                    <a:pt x="3835" y="3596"/>
                  </a:lnTo>
                  <a:lnTo>
                    <a:pt x="4145" y="3048"/>
                  </a:lnTo>
                  <a:lnTo>
                    <a:pt x="3764" y="2834"/>
                  </a:lnTo>
                  <a:cubicBezTo>
                    <a:pt x="3668" y="2763"/>
                    <a:pt x="3597" y="2643"/>
                    <a:pt x="3621" y="2501"/>
                  </a:cubicBezTo>
                  <a:cubicBezTo>
                    <a:pt x="3645" y="2405"/>
                    <a:pt x="3645" y="2310"/>
                    <a:pt x="3645" y="2215"/>
                  </a:cubicBezTo>
                  <a:cubicBezTo>
                    <a:pt x="3645" y="2120"/>
                    <a:pt x="3645" y="2024"/>
                    <a:pt x="3621" y="1929"/>
                  </a:cubicBezTo>
                  <a:cubicBezTo>
                    <a:pt x="3597" y="1786"/>
                    <a:pt x="3668" y="1667"/>
                    <a:pt x="3764" y="1596"/>
                  </a:cubicBezTo>
                  <a:lnTo>
                    <a:pt x="4145" y="1381"/>
                  </a:lnTo>
                  <a:lnTo>
                    <a:pt x="3835" y="834"/>
                  </a:lnTo>
                  <a:lnTo>
                    <a:pt x="3454" y="1048"/>
                  </a:lnTo>
                  <a:cubicBezTo>
                    <a:pt x="3404" y="1078"/>
                    <a:pt x="3350" y="1091"/>
                    <a:pt x="3297" y="1091"/>
                  </a:cubicBezTo>
                  <a:cubicBezTo>
                    <a:pt x="3224" y="1091"/>
                    <a:pt x="3152" y="1066"/>
                    <a:pt x="3097" y="1024"/>
                  </a:cubicBezTo>
                  <a:cubicBezTo>
                    <a:pt x="2954" y="905"/>
                    <a:pt x="2787" y="810"/>
                    <a:pt x="2597" y="738"/>
                  </a:cubicBezTo>
                  <a:cubicBezTo>
                    <a:pt x="2478" y="691"/>
                    <a:pt x="2382" y="572"/>
                    <a:pt x="2382" y="429"/>
                  </a:cubicBez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7"/>
            <p:cNvSpPr/>
            <p:nvPr/>
          </p:nvSpPr>
          <p:spPr>
            <a:xfrm>
              <a:off x="6801531" y="2787780"/>
              <a:ext cx="20131" cy="20131"/>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7"/>
            <p:cNvSpPr/>
            <p:nvPr/>
          </p:nvSpPr>
          <p:spPr>
            <a:xfrm>
              <a:off x="6671614" y="2664325"/>
              <a:ext cx="314732" cy="350027"/>
            </a:xfrm>
            <a:custGeom>
              <a:avLst/>
              <a:gdLst/>
              <a:ahLst/>
              <a:cxnLst/>
              <a:rect l="l" t="t" r="r" b="b"/>
              <a:pathLst>
                <a:path w="9693" h="10780" extrusionOk="0">
                  <a:moveTo>
                    <a:pt x="4930" y="1278"/>
                  </a:moveTo>
                  <a:cubicBezTo>
                    <a:pt x="5121" y="1278"/>
                    <a:pt x="5263" y="1421"/>
                    <a:pt x="5263" y="1588"/>
                  </a:cubicBezTo>
                  <a:lnTo>
                    <a:pt x="5263" y="2135"/>
                  </a:lnTo>
                  <a:cubicBezTo>
                    <a:pt x="5359" y="2183"/>
                    <a:pt x="5454" y="2230"/>
                    <a:pt x="5549" y="2302"/>
                  </a:cubicBezTo>
                  <a:lnTo>
                    <a:pt x="6025" y="2040"/>
                  </a:lnTo>
                  <a:cubicBezTo>
                    <a:pt x="6076" y="2006"/>
                    <a:pt x="6133" y="1990"/>
                    <a:pt x="6189" y="1990"/>
                  </a:cubicBezTo>
                  <a:cubicBezTo>
                    <a:pt x="6291" y="1990"/>
                    <a:pt x="6393" y="2043"/>
                    <a:pt x="6454" y="2135"/>
                  </a:cubicBezTo>
                  <a:lnTo>
                    <a:pt x="7097" y="3231"/>
                  </a:lnTo>
                  <a:cubicBezTo>
                    <a:pt x="7169" y="3397"/>
                    <a:pt x="7121" y="3588"/>
                    <a:pt x="6978" y="3659"/>
                  </a:cubicBezTo>
                  <a:lnTo>
                    <a:pt x="6502" y="3945"/>
                  </a:lnTo>
                  <a:cubicBezTo>
                    <a:pt x="6526" y="3993"/>
                    <a:pt x="6526" y="4064"/>
                    <a:pt x="6526" y="4112"/>
                  </a:cubicBezTo>
                  <a:cubicBezTo>
                    <a:pt x="6526" y="4183"/>
                    <a:pt x="6526" y="4231"/>
                    <a:pt x="6502" y="4302"/>
                  </a:cubicBezTo>
                  <a:lnTo>
                    <a:pt x="6978" y="4564"/>
                  </a:lnTo>
                  <a:cubicBezTo>
                    <a:pt x="7121" y="4636"/>
                    <a:pt x="7169" y="4826"/>
                    <a:pt x="7097" y="4993"/>
                  </a:cubicBezTo>
                  <a:lnTo>
                    <a:pt x="6454" y="6088"/>
                  </a:lnTo>
                  <a:cubicBezTo>
                    <a:pt x="6388" y="6187"/>
                    <a:pt x="6277" y="6240"/>
                    <a:pt x="6168" y="6240"/>
                  </a:cubicBezTo>
                  <a:cubicBezTo>
                    <a:pt x="6119" y="6240"/>
                    <a:pt x="6070" y="6230"/>
                    <a:pt x="6025" y="6207"/>
                  </a:cubicBezTo>
                  <a:lnTo>
                    <a:pt x="5549" y="5922"/>
                  </a:lnTo>
                  <a:cubicBezTo>
                    <a:pt x="5454" y="5993"/>
                    <a:pt x="5359" y="6041"/>
                    <a:pt x="5263" y="6112"/>
                  </a:cubicBezTo>
                  <a:lnTo>
                    <a:pt x="5263" y="6636"/>
                  </a:lnTo>
                  <a:cubicBezTo>
                    <a:pt x="5263" y="6803"/>
                    <a:pt x="5121" y="6946"/>
                    <a:pt x="4930" y="6946"/>
                  </a:cubicBezTo>
                  <a:lnTo>
                    <a:pt x="3668" y="6946"/>
                  </a:lnTo>
                  <a:cubicBezTo>
                    <a:pt x="3501" y="6946"/>
                    <a:pt x="3358" y="6803"/>
                    <a:pt x="3358" y="6636"/>
                  </a:cubicBezTo>
                  <a:lnTo>
                    <a:pt x="3358" y="6112"/>
                  </a:lnTo>
                  <a:cubicBezTo>
                    <a:pt x="3263" y="6041"/>
                    <a:pt x="3168" y="5993"/>
                    <a:pt x="3072" y="5922"/>
                  </a:cubicBezTo>
                  <a:lnTo>
                    <a:pt x="2596" y="6207"/>
                  </a:lnTo>
                  <a:cubicBezTo>
                    <a:pt x="2552" y="6230"/>
                    <a:pt x="2503" y="6240"/>
                    <a:pt x="2454" y="6240"/>
                  </a:cubicBezTo>
                  <a:cubicBezTo>
                    <a:pt x="2344" y="6240"/>
                    <a:pt x="2233" y="6187"/>
                    <a:pt x="2168" y="6088"/>
                  </a:cubicBezTo>
                  <a:lnTo>
                    <a:pt x="1525" y="4993"/>
                  </a:lnTo>
                  <a:cubicBezTo>
                    <a:pt x="1453" y="4826"/>
                    <a:pt x="1501" y="4636"/>
                    <a:pt x="1644" y="4564"/>
                  </a:cubicBezTo>
                  <a:lnTo>
                    <a:pt x="2096" y="4302"/>
                  </a:lnTo>
                  <a:cubicBezTo>
                    <a:pt x="2096" y="4231"/>
                    <a:pt x="2096" y="4183"/>
                    <a:pt x="2096" y="4112"/>
                  </a:cubicBezTo>
                  <a:cubicBezTo>
                    <a:pt x="2096" y="4064"/>
                    <a:pt x="2096" y="3993"/>
                    <a:pt x="2096" y="3945"/>
                  </a:cubicBezTo>
                  <a:lnTo>
                    <a:pt x="1644" y="3659"/>
                  </a:lnTo>
                  <a:cubicBezTo>
                    <a:pt x="1501" y="3588"/>
                    <a:pt x="1453" y="3397"/>
                    <a:pt x="1525" y="3231"/>
                  </a:cubicBezTo>
                  <a:lnTo>
                    <a:pt x="2168" y="2135"/>
                  </a:lnTo>
                  <a:cubicBezTo>
                    <a:pt x="2229" y="2043"/>
                    <a:pt x="2330" y="1990"/>
                    <a:pt x="2433" y="1990"/>
                  </a:cubicBezTo>
                  <a:cubicBezTo>
                    <a:pt x="2489" y="1990"/>
                    <a:pt x="2546" y="2006"/>
                    <a:pt x="2596" y="2040"/>
                  </a:cubicBezTo>
                  <a:lnTo>
                    <a:pt x="3072" y="2302"/>
                  </a:lnTo>
                  <a:cubicBezTo>
                    <a:pt x="3168" y="2230"/>
                    <a:pt x="3263" y="2183"/>
                    <a:pt x="3358" y="2135"/>
                  </a:cubicBezTo>
                  <a:lnTo>
                    <a:pt x="3358" y="1588"/>
                  </a:lnTo>
                  <a:cubicBezTo>
                    <a:pt x="3358" y="1421"/>
                    <a:pt x="3501" y="1278"/>
                    <a:pt x="3668" y="1278"/>
                  </a:cubicBezTo>
                  <a:close/>
                  <a:moveTo>
                    <a:pt x="4291" y="1"/>
                  </a:moveTo>
                  <a:cubicBezTo>
                    <a:pt x="4010" y="1"/>
                    <a:pt x="3722" y="29"/>
                    <a:pt x="3430" y="87"/>
                  </a:cubicBezTo>
                  <a:cubicBezTo>
                    <a:pt x="1882" y="421"/>
                    <a:pt x="620" y="1683"/>
                    <a:pt x="286" y="3255"/>
                  </a:cubicBezTo>
                  <a:cubicBezTo>
                    <a:pt x="0" y="4660"/>
                    <a:pt x="429" y="6088"/>
                    <a:pt x="1477" y="7065"/>
                  </a:cubicBezTo>
                  <a:lnTo>
                    <a:pt x="1477" y="10470"/>
                  </a:lnTo>
                  <a:cubicBezTo>
                    <a:pt x="1477" y="10637"/>
                    <a:pt x="1620" y="10780"/>
                    <a:pt x="1787" y="10780"/>
                  </a:cubicBezTo>
                  <a:lnTo>
                    <a:pt x="5573" y="10780"/>
                  </a:lnTo>
                  <a:cubicBezTo>
                    <a:pt x="5740" y="10780"/>
                    <a:pt x="5883" y="10637"/>
                    <a:pt x="5883" y="10470"/>
                  </a:cubicBezTo>
                  <a:lnTo>
                    <a:pt x="5883" y="9494"/>
                  </a:lnTo>
                  <a:lnTo>
                    <a:pt x="7478" y="9494"/>
                  </a:lnTo>
                  <a:cubicBezTo>
                    <a:pt x="8002" y="9494"/>
                    <a:pt x="8407" y="9065"/>
                    <a:pt x="8407" y="8541"/>
                  </a:cubicBezTo>
                  <a:lnTo>
                    <a:pt x="8407" y="6946"/>
                  </a:lnTo>
                  <a:lnTo>
                    <a:pt x="9360" y="6946"/>
                  </a:lnTo>
                  <a:cubicBezTo>
                    <a:pt x="9479" y="6946"/>
                    <a:pt x="9574" y="6898"/>
                    <a:pt x="9621" y="6803"/>
                  </a:cubicBezTo>
                  <a:cubicBezTo>
                    <a:pt x="9693" y="6708"/>
                    <a:pt x="9693" y="6589"/>
                    <a:pt x="9645" y="6493"/>
                  </a:cubicBezTo>
                  <a:lnTo>
                    <a:pt x="8407" y="4040"/>
                  </a:lnTo>
                  <a:cubicBezTo>
                    <a:pt x="8365" y="1776"/>
                    <a:pt x="6536" y="1"/>
                    <a:pt x="4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67"/>
          <p:cNvGrpSpPr/>
          <p:nvPr/>
        </p:nvGrpSpPr>
        <p:grpSpPr>
          <a:xfrm>
            <a:off x="6009692" y="1485559"/>
            <a:ext cx="349540" cy="349540"/>
            <a:chOff x="6009692" y="1485559"/>
            <a:chExt cx="349540" cy="349540"/>
          </a:xfrm>
        </p:grpSpPr>
        <p:sp>
          <p:nvSpPr>
            <p:cNvPr id="1049" name="Google Shape;1049;p67"/>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7"/>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7"/>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7"/>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7"/>
          <p:cNvGrpSpPr/>
          <p:nvPr/>
        </p:nvGrpSpPr>
        <p:grpSpPr>
          <a:xfrm>
            <a:off x="6008912" y="2065136"/>
            <a:ext cx="351852" cy="350295"/>
            <a:chOff x="6008912" y="2065136"/>
            <a:chExt cx="351852" cy="350295"/>
          </a:xfrm>
        </p:grpSpPr>
        <p:sp>
          <p:nvSpPr>
            <p:cNvPr id="1054" name="Google Shape;1054;p67"/>
            <p:cNvSpPr/>
            <p:nvPr/>
          </p:nvSpPr>
          <p:spPr>
            <a:xfrm>
              <a:off x="6068464" y="2247266"/>
              <a:ext cx="109034" cy="108547"/>
            </a:xfrm>
            <a:custGeom>
              <a:avLst/>
              <a:gdLst/>
              <a:ahLst/>
              <a:cxnLst/>
              <a:rect l="l" t="t" r="r" b="b"/>
              <a:pathLst>
                <a:path w="3358" h="3343" extrusionOk="0">
                  <a:moveTo>
                    <a:pt x="405" y="0"/>
                  </a:moveTo>
                  <a:lnTo>
                    <a:pt x="24" y="1143"/>
                  </a:lnTo>
                  <a:cubicBezTo>
                    <a:pt x="0" y="1262"/>
                    <a:pt x="24" y="1381"/>
                    <a:pt x="95" y="1476"/>
                  </a:cubicBezTo>
                  <a:lnTo>
                    <a:pt x="1881" y="3263"/>
                  </a:lnTo>
                  <a:cubicBezTo>
                    <a:pt x="1953" y="3316"/>
                    <a:pt x="2038" y="3343"/>
                    <a:pt x="2126" y="3343"/>
                  </a:cubicBezTo>
                  <a:cubicBezTo>
                    <a:pt x="2155" y="3343"/>
                    <a:pt x="2185" y="3340"/>
                    <a:pt x="2215" y="3334"/>
                  </a:cubicBezTo>
                  <a:lnTo>
                    <a:pt x="3358" y="2953"/>
                  </a:lnTo>
                  <a:lnTo>
                    <a:pt x="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7"/>
            <p:cNvSpPr/>
            <p:nvPr/>
          </p:nvSpPr>
          <p:spPr>
            <a:xfrm>
              <a:off x="6155065" y="2315293"/>
              <a:ext cx="94358" cy="100137"/>
            </a:xfrm>
            <a:custGeom>
              <a:avLst/>
              <a:gdLst/>
              <a:ahLst/>
              <a:cxnLst/>
              <a:rect l="l" t="t" r="r" b="b"/>
              <a:pathLst>
                <a:path w="2906" h="3084" extrusionOk="0">
                  <a:moveTo>
                    <a:pt x="2620" y="1"/>
                  </a:moveTo>
                  <a:lnTo>
                    <a:pt x="1453" y="1168"/>
                  </a:lnTo>
                  <a:cubicBezTo>
                    <a:pt x="1310" y="1310"/>
                    <a:pt x="1167" y="1358"/>
                    <a:pt x="1096" y="1382"/>
                  </a:cubicBezTo>
                  <a:lnTo>
                    <a:pt x="238" y="1668"/>
                  </a:lnTo>
                  <a:lnTo>
                    <a:pt x="24" y="2692"/>
                  </a:lnTo>
                  <a:cubicBezTo>
                    <a:pt x="0" y="2811"/>
                    <a:pt x="48" y="2906"/>
                    <a:pt x="119" y="2977"/>
                  </a:cubicBezTo>
                  <a:cubicBezTo>
                    <a:pt x="175" y="3047"/>
                    <a:pt x="255" y="3084"/>
                    <a:pt x="335" y="3084"/>
                  </a:cubicBezTo>
                  <a:cubicBezTo>
                    <a:pt x="393" y="3084"/>
                    <a:pt x="451" y="3065"/>
                    <a:pt x="500" y="3025"/>
                  </a:cubicBezTo>
                  <a:lnTo>
                    <a:pt x="2739" y="1644"/>
                  </a:lnTo>
                  <a:cubicBezTo>
                    <a:pt x="2858" y="1596"/>
                    <a:pt x="2906" y="1453"/>
                    <a:pt x="2882" y="1310"/>
                  </a:cubicBezTo>
                  <a:lnTo>
                    <a:pt x="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7"/>
            <p:cNvSpPr/>
            <p:nvPr/>
          </p:nvSpPr>
          <p:spPr>
            <a:xfrm>
              <a:off x="6008912" y="2175927"/>
              <a:ext cx="100560" cy="93189"/>
            </a:xfrm>
            <a:custGeom>
              <a:avLst/>
              <a:gdLst/>
              <a:ahLst/>
              <a:cxnLst/>
              <a:rect l="l" t="t" r="r" b="b"/>
              <a:pathLst>
                <a:path w="3097" h="2870" extrusionOk="0">
                  <a:moveTo>
                    <a:pt x="1715" y="0"/>
                  </a:moveTo>
                  <a:cubicBezTo>
                    <a:pt x="1599" y="0"/>
                    <a:pt x="1493" y="50"/>
                    <a:pt x="1453" y="149"/>
                  </a:cubicBezTo>
                  <a:lnTo>
                    <a:pt x="72" y="2388"/>
                  </a:lnTo>
                  <a:cubicBezTo>
                    <a:pt x="0" y="2483"/>
                    <a:pt x="0" y="2626"/>
                    <a:pt x="72" y="2721"/>
                  </a:cubicBezTo>
                  <a:cubicBezTo>
                    <a:pt x="131" y="2820"/>
                    <a:pt x="241" y="2870"/>
                    <a:pt x="344" y="2870"/>
                  </a:cubicBezTo>
                  <a:cubicBezTo>
                    <a:pt x="365" y="2870"/>
                    <a:pt x="385" y="2868"/>
                    <a:pt x="405" y="2864"/>
                  </a:cubicBezTo>
                  <a:lnTo>
                    <a:pt x="1429" y="2649"/>
                  </a:lnTo>
                  <a:lnTo>
                    <a:pt x="1715" y="1768"/>
                  </a:lnTo>
                  <a:cubicBezTo>
                    <a:pt x="1786" y="1625"/>
                    <a:pt x="1810" y="1554"/>
                    <a:pt x="1929" y="1435"/>
                  </a:cubicBezTo>
                  <a:lnTo>
                    <a:pt x="3096" y="268"/>
                  </a:lnTo>
                  <a:lnTo>
                    <a:pt x="1786" y="6"/>
                  </a:lnTo>
                  <a:cubicBezTo>
                    <a:pt x="1763" y="2"/>
                    <a:pt x="1739" y="0"/>
                    <a:pt x="1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7"/>
            <p:cNvSpPr/>
            <p:nvPr/>
          </p:nvSpPr>
          <p:spPr>
            <a:xfrm>
              <a:off x="6235495" y="2065136"/>
              <a:ext cx="125269" cy="124133"/>
            </a:xfrm>
            <a:custGeom>
              <a:avLst/>
              <a:gdLst/>
              <a:ahLst/>
              <a:cxnLst/>
              <a:rect l="l" t="t" r="r" b="b"/>
              <a:pathLst>
                <a:path w="3858" h="3823" extrusionOk="0">
                  <a:moveTo>
                    <a:pt x="3501" y="1"/>
                  </a:moveTo>
                  <a:cubicBezTo>
                    <a:pt x="3423" y="1"/>
                    <a:pt x="3346" y="36"/>
                    <a:pt x="3286" y="108"/>
                  </a:cubicBezTo>
                  <a:lnTo>
                    <a:pt x="2691" y="679"/>
                  </a:lnTo>
                  <a:cubicBezTo>
                    <a:pt x="1548" y="679"/>
                    <a:pt x="786" y="703"/>
                    <a:pt x="0" y="1084"/>
                  </a:cubicBezTo>
                  <a:cubicBezTo>
                    <a:pt x="24" y="1799"/>
                    <a:pt x="310" y="2489"/>
                    <a:pt x="834" y="2989"/>
                  </a:cubicBezTo>
                  <a:cubicBezTo>
                    <a:pt x="1334" y="3513"/>
                    <a:pt x="2024" y="3799"/>
                    <a:pt x="2739" y="3823"/>
                  </a:cubicBezTo>
                  <a:cubicBezTo>
                    <a:pt x="3120" y="3037"/>
                    <a:pt x="3144" y="2275"/>
                    <a:pt x="3144" y="1132"/>
                  </a:cubicBezTo>
                  <a:lnTo>
                    <a:pt x="3715" y="537"/>
                  </a:lnTo>
                  <a:cubicBezTo>
                    <a:pt x="3858" y="417"/>
                    <a:pt x="3858" y="227"/>
                    <a:pt x="3715" y="108"/>
                  </a:cubicBezTo>
                  <a:cubicBezTo>
                    <a:pt x="3656" y="36"/>
                    <a:pt x="3578" y="1"/>
                    <a:pt x="3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7"/>
            <p:cNvSpPr/>
            <p:nvPr/>
          </p:nvSpPr>
          <p:spPr>
            <a:xfrm>
              <a:off x="6184451" y="2219406"/>
              <a:ext cx="20911" cy="20131"/>
            </a:xfrm>
            <a:custGeom>
              <a:avLst/>
              <a:gdLst/>
              <a:ahLst/>
              <a:cxnLst/>
              <a:rect l="l" t="t" r="r" b="b"/>
              <a:pathLst>
                <a:path w="644" h="620" extrusionOk="0">
                  <a:moveTo>
                    <a:pt x="334" y="1"/>
                  </a:moveTo>
                  <a:cubicBezTo>
                    <a:pt x="143" y="1"/>
                    <a:pt x="0" y="144"/>
                    <a:pt x="0" y="310"/>
                  </a:cubicBezTo>
                  <a:cubicBezTo>
                    <a:pt x="0" y="501"/>
                    <a:pt x="143" y="620"/>
                    <a:pt x="334" y="620"/>
                  </a:cubicBezTo>
                  <a:cubicBezTo>
                    <a:pt x="500" y="620"/>
                    <a:pt x="643" y="501"/>
                    <a:pt x="643" y="310"/>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7"/>
            <p:cNvSpPr/>
            <p:nvPr/>
          </p:nvSpPr>
          <p:spPr>
            <a:xfrm>
              <a:off x="6093207" y="2111927"/>
              <a:ext cx="218848" cy="219627"/>
            </a:xfrm>
            <a:custGeom>
              <a:avLst/>
              <a:gdLst/>
              <a:ahLst/>
              <a:cxnLst/>
              <a:rect l="l" t="t" r="r" b="b"/>
              <a:pathLst>
                <a:path w="6740" h="6764" extrusionOk="0">
                  <a:moveTo>
                    <a:pt x="3135" y="2686"/>
                  </a:moveTo>
                  <a:cubicBezTo>
                    <a:pt x="3376" y="2686"/>
                    <a:pt x="3620" y="2775"/>
                    <a:pt x="3811" y="2953"/>
                  </a:cubicBezTo>
                  <a:cubicBezTo>
                    <a:pt x="4168" y="3334"/>
                    <a:pt x="4168" y="3930"/>
                    <a:pt x="3811" y="4287"/>
                  </a:cubicBezTo>
                  <a:cubicBezTo>
                    <a:pt x="3620" y="4478"/>
                    <a:pt x="3376" y="4573"/>
                    <a:pt x="3135" y="4573"/>
                  </a:cubicBezTo>
                  <a:cubicBezTo>
                    <a:pt x="2894" y="4573"/>
                    <a:pt x="2656" y="4478"/>
                    <a:pt x="2477" y="4287"/>
                  </a:cubicBezTo>
                  <a:cubicBezTo>
                    <a:pt x="2096" y="3930"/>
                    <a:pt x="2096" y="3334"/>
                    <a:pt x="2477" y="2953"/>
                  </a:cubicBezTo>
                  <a:cubicBezTo>
                    <a:pt x="2656" y="2775"/>
                    <a:pt x="2894" y="2686"/>
                    <a:pt x="3135" y="2686"/>
                  </a:cubicBezTo>
                  <a:close/>
                  <a:moveTo>
                    <a:pt x="3787" y="0"/>
                  </a:moveTo>
                  <a:cubicBezTo>
                    <a:pt x="3406" y="286"/>
                    <a:pt x="3001" y="643"/>
                    <a:pt x="2525" y="1120"/>
                  </a:cubicBezTo>
                  <a:lnTo>
                    <a:pt x="0" y="3620"/>
                  </a:lnTo>
                  <a:lnTo>
                    <a:pt x="3144" y="6764"/>
                  </a:lnTo>
                  <a:lnTo>
                    <a:pt x="5644" y="4239"/>
                  </a:lnTo>
                  <a:cubicBezTo>
                    <a:pt x="6121" y="3763"/>
                    <a:pt x="6478" y="3358"/>
                    <a:pt x="6740" y="2977"/>
                  </a:cubicBezTo>
                  <a:cubicBezTo>
                    <a:pt x="6001" y="2882"/>
                    <a:pt x="5311" y="2549"/>
                    <a:pt x="4763" y="2001"/>
                  </a:cubicBezTo>
                  <a:cubicBezTo>
                    <a:pt x="4215" y="1453"/>
                    <a:pt x="3882" y="763"/>
                    <a:pt x="3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7"/>
            <p:cNvSpPr/>
            <p:nvPr/>
          </p:nvSpPr>
          <p:spPr>
            <a:xfrm>
              <a:off x="6008912" y="2316852"/>
              <a:ext cx="99001" cy="98417"/>
            </a:xfrm>
            <a:custGeom>
              <a:avLst/>
              <a:gdLst/>
              <a:ahLst/>
              <a:cxnLst/>
              <a:rect l="l" t="t" r="r" b="b"/>
              <a:pathLst>
                <a:path w="3049" h="3031" extrusionOk="0">
                  <a:moveTo>
                    <a:pt x="1715" y="0"/>
                  </a:moveTo>
                  <a:cubicBezTo>
                    <a:pt x="1429" y="24"/>
                    <a:pt x="1120" y="143"/>
                    <a:pt x="905" y="358"/>
                  </a:cubicBezTo>
                  <a:cubicBezTo>
                    <a:pt x="548" y="715"/>
                    <a:pt x="191" y="1620"/>
                    <a:pt x="24" y="2668"/>
                  </a:cubicBezTo>
                  <a:cubicBezTo>
                    <a:pt x="0" y="2763"/>
                    <a:pt x="48" y="2858"/>
                    <a:pt x="119" y="2929"/>
                  </a:cubicBezTo>
                  <a:cubicBezTo>
                    <a:pt x="178" y="2988"/>
                    <a:pt x="253" y="3031"/>
                    <a:pt x="331" y="3031"/>
                  </a:cubicBezTo>
                  <a:cubicBezTo>
                    <a:pt x="348" y="3031"/>
                    <a:pt x="365" y="3029"/>
                    <a:pt x="381" y="3025"/>
                  </a:cubicBezTo>
                  <a:cubicBezTo>
                    <a:pt x="1429" y="2858"/>
                    <a:pt x="2334" y="2501"/>
                    <a:pt x="2691" y="2144"/>
                  </a:cubicBezTo>
                  <a:cubicBezTo>
                    <a:pt x="2906" y="1929"/>
                    <a:pt x="3025" y="1620"/>
                    <a:pt x="3049" y="1334"/>
                  </a:cubicBezTo>
                  <a:lnTo>
                    <a:pt x="1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7"/>
          <p:cNvGrpSpPr/>
          <p:nvPr/>
        </p:nvGrpSpPr>
        <p:grpSpPr>
          <a:xfrm>
            <a:off x="6030571" y="2664812"/>
            <a:ext cx="307787" cy="349549"/>
            <a:chOff x="6030571" y="2664812"/>
            <a:chExt cx="307787" cy="349549"/>
          </a:xfrm>
        </p:grpSpPr>
        <p:sp>
          <p:nvSpPr>
            <p:cNvPr id="1062" name="Google Shape;1062;p67"/>
            <p:cNvSpPr/>
            <p:nvPr/>
          </p:nvSpPr>
          <p:spPr>
            <a:xfrm>
              <a:off x="6030571" y="2664812"/>
              <a:ext cx="225829" cy="41789"/>
            </a:xfrm>
            <a:custGeom>
              <a:avLst/>
              <a:gdLst/>
              <a:ahLst/>
              <a:cxnLst/>
              <a:rect l="l" t="t" r="r" b="b"/>
              <a:pathLst>
                <a:path w="6955" h="1287" extrusionOk="0">
                  <a:moveTo>
                    <a:pt x="310" y="1"/>
                  </a:moveTo>
                  <a:cubicBezTo>
                    <a:pt x="143" y="1"/>
                    <a:pt x="0" y="144"/>
                    <a:pt x="0" y="310"/>
                  </a:cubicBezTo>
                  <a:lnTo>
                    <a:pt x="0" y="1287"/>
                  </a:lnTo>
                  <a:lnTo>
                    <a:pt x="6954" y="1287"/>
                  </a:lnTo>
                  <a:lnTo>
                    <a:pt x="6954" y="310"/>
                  </a:lnTo>
                  <a:cubicBezTo>
                    <a:pt x="6954" y="144"/>
                    <a:pt x="6811" y="1"/>
                    <a:pt x="6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7"/>
            <p:cNvSpPr/>
            <p:nvPr/>
          </p:nvSpPr>
          <p:spPr>
            <a:xfrm>
              <a:off x="6153506" y="2767680"/>
              <a:ext cx="184852" cy="184819"/>
            </a:xfrm>
            <a:custGeom>
              <a:avLst/>
              <a:gdLst/>
              <a:ahLst/>
              <a:cxnLst/>
              <a:rect l="l" t="t" r="r" b="b"/>
              <a:pathLst>
                <a:path w="5693" h="5692" extrusionOk="0">
                  <a:moveTo>
                    <a:pt x="1596" y="1905"/>
                  </a:moveTo>
                  <a:cubicBezTo>
                    <a:pt x="1763" y="1905"/>
                    <a:pt x="1906" y="2048"/>
                    <a:pt x="1906" y="2215"/>
                  </a:cubicBezTo>
                  <a:cubicBezTo>
                    <a:pt x="1906" y="2382"/>
                    <a:pt x="1763" y="2524"/>
                    <a:pt x="1596" y="2524"/>
                  </a:cubicBezTo>
                  <a:cubicBezTo>
                    <a:pt x="1406" y="2524"/>
                    <a:pt x="1263" y="2382"/>
                    <a:pt x="1263" y="2215"/>
                  </a:cubicBezTo>
                  <a:cubicBezTo>
                    <a:pt x="1263" y="2048"/>
                    <a:pt x="1406" y="1905"/>
                    <a:pt x="1596" y="1905"/>
                  </a:cubicBezTo>
                  <a:close/>
                  <a:moveTo>
                    <a:pt x="2858" y="1905"/>
                  </a:moveTo>
                  <a:cubicBezTo>
                    <a:pt x="3025" y="1905"/>
                    <a:pt x="3168" y="2048"/>
                    <a:pt x="3168" y="2215"/>
                  </a:cubicBezTo>
                  <a:cubicBezTo>
                    <a:pt x="3168" y="2382"/>
                    <a:pt x="3025" y="2524"/>
                    <a:pt x="2858" y="2524"/>
                  </a:cubicBezTo>
                  <a:cubicBezTo>
                    <a:pt x="2668" y="2524"/>
                    <a:pt x="2525" y="2382"/>
                    <a:pt x="2525" y="2215"/>
                  </a:cubicBezTo>
                  <a:cubicBezTo>
                    <a:pt x="2525" y="2048"/>
                    <a:pt x="2668" y="1905"/>
                    <a:pt x="2858" y="1905"/>
                  </a:cubicBezTo>
                  <a:close/>
                  <a:moveTo>
                    <a:pt x="4121" y="1905"/>
                  </a:moveTo>
                  <a:cubicBezTo>
                    <a:pt x="4287" y="1905"/>
                    <a:pt x="4430" y="2048"/>
                    <a:pt x="4430" y="2215"/>
                  </a:cubicBezTo>
                  <a:cubicBezTo>
                    <a:pt x="4430" y="2382"/>
                    <a:pt x="4287" y="2524"/>
                    <a:pt x="4121" y="2524"/>
                  </a:cubicBezTo>
                  <a:cubicBezTo>
                    <a:pt x="3930" y="2524"/>
                    <a:pt x="3787" y="2382"/>
                    <a:pt x="3787" y="2215"/>
                  </a:cubicBezTo>
                  <a:cubicBezTo>
                    <a:pt x="3787" y="2048"/>
                    <a:pt x="3930" y="1905"/>
                    <a:pt x="4121" y="1905"/>
                  </a:cubicBezTo>
                  <a:close/>
                  <a:moveTo>
                    <a:pt x="310" y="0"/>
                  </a:moveTo>
                  <a:cubicBezTo>
                    <a:pt x="144" y="0"/>
                    <a:pt x="1" y="143"/>
                    <a:pt x="1" y="310"/>
                  </a:cubicBezTo>
                  <a:lnTo>
                    <a:pt x="1" y="4120"/>
                  </a:lnTo>
                  <a:cubicBezTo>
                    <a:pt x="1" y="4287"/>
                    <a:pt x="144" y="4430"/>
                    <a:pt x="310" y="4430"/>
                  </a:cubicBezTo>
                  <a:lnTo>
                    <a:pt x="2525" y="4430"/>
                  </a:lnTo>
                  <a:lnTo>
                    <a:pt x="2525" y="5382"/>
                  </a:lnTo>
                  <a:cubicBezTo>
                    <a:pt x="2525" y="5501"/>
                    <a:pt x="2620" y="5620"/>
                    <a:pt x="2739" y="5668"/>
                  </a:cubicBezTo>
                  <a:cubicBezTo>
                    <a:pt x="2771" y="5684"/>
                    <a:pt x="2808" y="5692"/>
                    <a:pt x="2847" y="5692"/>
                  </a:cubicBezTo>
                  <a:cubicBezTo>
                    <a:pt x="2925" y="5692"/>
                    <a:pt x="3009" y="5660"/>
                    <a:pt x="3073" y="5596"/>
                  </a:cubicBezTo>
                  <a:lnTo>
                    <a:pt x="4240" y="4430"/>
                  </a:lnTo>
                  <a:lnTo>
                    <a:pt x="5383" y="4430"/>
                  </a:lnTo>
                  <a:cubicBezTo>
                    <a:pt x="5549" y="4430"/>
                    <a:pt x="5692" y="4287"/>
                    <a:pt x="5692" y="4120"/>
                  </a:cubicBezTo>
                  <a:lnTo>
                    <a:pt x="5692" y="310"/>
                  </a:lnTo>
                  <a:cubicBezTo>
                    <a:pt x="5692" y="143"/>
                    <a:pt x="5549" y="0"/>
                    <a:pt x="5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7"/>
            <p:cNvSpPr/>
            <p:nvPr/>
          </p:nvSpPr>
          <p:spPr>
            <a:xfrm>
              <a:off x="6030571" y="2726669"/>
              <a:ext cx="225829" cy="204951"/>
            </a:xfrm>
            <a:custGeom>
              <a:avLst/>
              <a:gdLst/>
              <a:ahLst/>
              <a:cxnLst/>
              <a:rect l="l" t="t" r="r" b="b"/>
              <a:pathLst>
                <a:path w="6955" h="6312" extrusionOk="0">
                  <a:moveTo>
                    <a:pt x="0" y="1"/>
                  </a:moveTo>
                  <a:lnTo>
                    <a:pt x="0" y="6312"/>
                  </a:lnTo>
                  <a:lnTo>
                    <a:pt x="4096" y="6312"/>
                  </a:lnTo>
                  <a:cubicBezTo>
                    <a:pt x="3596" y="6312"/>
                    <a:pt x="3168" y="5907"/>
                    <a:pt x="3168" y="5383"/>
                  </a:cubicBezTo>
                  <a:lnTo>
                    <a:pt x="3168" y="1573"/>
                  </a:lnTo>
                  <a:cubicBezTo>
                    <a:pt x="3168" y="1049"/>
                    <a:pt x="3596" y="644"/>
                    <a:pt x="4096" y="644"/>
                  </a:cubicBezTo>
                  <a:lnTo>
                    <a:pt x="6954" y="644"/>
                  </a:lnTo>
                  <a:lnTo>
                    <a:pt x="6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7"/>
            <p:cNvSpPr/>
            <p:nvPr/>
          </p:nvSpPr>
          <p:spPr>
            <a:xfrm>
              <a:off x="6030571" y="2952473"/>
              <a:ext cx="225829" cy="61888"/>
            </a:xfrm>
            <a:custGeom>
              <a:avLst/>
              <a:gdLst/>
              <a:ahLst/>
              <a:cxnLst/>
              <a:rect l="l" t="t" r="r" b="b"/>
              <a:pathLst>
                <a:path w="6955" h="1906" extrusionOk="0">
                  <a:moveTo>
                    <a:pt x="0" y="1"/>
                  </a:moveTo>
                  <a:lnTo>
                    <a:pt x="0" y="1596"/>
                  </a:lnTo>
                  <a:cubicBezTo>
                    <a:pt x="0" y="1763"/>
                    <a:pt x="143" y="1906"/>
                    <a:pt x="310" y="1906"/>
                  </a:cubicBezTo>
                  <a:lnTo>
                    <a:pt x="6644" y="1906"/>
                  </a:lnTo>
                  <a:cubicBezTo>
                    <a:pt x="6811" y="1906"/>
                    <a:pt x="6954" y="1763"/>
                    <a:pt x="6954" y="1596"/>
                  </a:cubicBezTo>
                  <a:lnTo>
                    <a:pt x="6954" y="572"/>
                  </a:lnTo>
                  <a:cubicBezTo>
                    <a:pt x="6850" y="614"/>
                    <a:pt x="6745" y="633"/>
                    <a:pt x="6643" y="633"/>
                  </a:cubicBezTo>
                  <a:cubicBezTo>
                    <a:pt x="6512" y="633"/>
                    <a:pt x="6384" y="602"/>
                    <a:pt x="6263" y="548"/>
                  </a:cubicBezTo>
                  <a:cubicBezTo>
                    <a:pt x="6025" y="453"/>
                    <a:pt x="5835" y="239"/>
                    <a:pt x="5740" y="1"/>
                  </a:cubicBezTo>
                  <a:lnTo>
                    <a:pt x="3787" y="1"/>
                  </a:lnTo>
                  <a:lnTo>
                    <a:pt x="3787" y="310"/>
                  </a:lnTo>
                  <a:cubicBezTo>
                    <a:pt x="3787" y="477"/>
                    <a:pt x="3644" y="620"/>
                    <a:pt x="3477" y="620"/>
                  </a:cubicBezTo>
                  <a:cubicBezTo>
                    <a:pt x="3310" y="620"/>
                    <a:pt x="3168" y="477"/>
                    <a:pt x="3168" y="310"/>
                  </a:cubicBezTo>
                  <a:lnTo>
                    <a:pt x="3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67"/>
          <p:cNvGrpSpPr/>
          <p:nvPr/>
        </p:nvGrpSpPr>
        <p:grpSpPr>
          <a:xfrm>
            <a:off x="5371733" y="1485495"/>
            <a:ext cx="349549" cy="349616"/>
            <a:chOff x="5371733" y="1485495"/>
            <a:chExt cx="349549" cy="349616"/>
          </a:xfrm>
        </p:grpSpPr>
        <p:sp>
          <p:nvSpPr>
            <p:cNvPr id="1067" name="Google Shape;1067;p67"/>
            <p:cNvSpPr/>
            <p:nvPr/>
          </p:nvSpPr>
          <p:spPr>
            <a:xfrm>
              <a:off x="5474569" y="1753121"/>
              <a:ext cx="143875" cy="41010"/>
            </a:xfrm>
            <a:custGeom>
              <a:avLst/>
              <a:gdLst/>
              <a:ahLst/>
              <a:cxnLst/>
              <a:rect l="l" t="t" r="r" b="b"/>
              <a:pathLst>
                <a:path w="4431" h="1263" extrusionOk="0">
                  <a:moveTo>
                    <a:pt x="644" y="1"/>
                  </a:moveTo>
                  <a:lnTo>
                    <a:pt x="644" y="644"/>
                  </a:lnTo>
                  <a:lnTo>
                    <a:pt x="310" y="644"/>
                  </a:lnTo>
                  <a:cubicBezTo>
                    <a:pt x="143" y="644"/>
                    <a:pt x="1" y="787"/>
                    <a:pt x="1" y="953"/>
                  </a:cubicBezTo>
                  <a:cubicBezTo>
                    <a:pt x="1" y="1120"/>
                    <a:pt x="143" y="1263"/>
                    <a:pt x="310" y="1263"/>
                  </a:cubicBezTo>
                  <a:lnTo>
                    <a:pt x="4121" y="1263"/>
                  </a:lnTo>
                  <a:cubicBezTo>
                    <a:pt x="4287" y="1263"/>
                    <a:pt x="4430" y="1120"/>
                    <a:pt x="4430" y="953"/>
                  </a:cubicBezTo>
                  <a:cubicBezTo>
                    <a:pt x="4430" y="787"/>
                    <a:pt x="4287" y="644"/>
                    <a:pt x="4121" y="644"/>
                  </a:cubicBezTo>
                  <a:lnTo>
                    <a:pt x="3787" y="644"/>
                  </a:lnTo>
                  <a:lnTo>
                    <a:pt x="3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7"/>
            <p:cNvSpPr/>
            <p:nvPr/>
          </p:nvSpPr>
          <p:spPr>
            <a:xfrm>
              <a:off x="5674071" y="1525402"/>
              <a:ext cx="43347" cy="26268"/>
            </a:xfrm>
            <a:custGeom>
              <a:avLst/>
              <a:gdLst/>
              <a:ahLst/>
              <a:cxnLst/>
              <a:rect l="l" t="t" r="r" b="b"/>
              <a:pathLst>
                <a:path w="1335" h="809" extrusionOk="0">
                  <a:moveTo>
                    <a:pt x="977" y="0"/>
                  </a:moveTo>
                  <a:cubicBezTo>
                    <a:pt x="947" y="0"/>
                    <a:pt x="915" y="4"/>
                    <a:pt x="882" y="12"/>
                  </a:cubicBezTo>
                  <a:lnTo>
                    <a:pt x="263" y="179"/>
                  </a:lnTo>
                  <a:cubicBezTo>
                    <a:pt x="96" y="227"/>
                    <a:pt x="1" y="393"/>
                    <a:pt x="48" y="560"/>
                  </a:cubicBezTo>
                  <a:cubicBezTo>
                    <a:pt x="69" y="701"/>
                    <a:pt x="209" y="809"/>
                    <a:pt x="353" y="809"/>
                  </a:cubicBezTo>
                  <a:cubicBezTo>
                    <a:pt x="379" y="809"/>
                    <a:pt x="404" y="805"/>
                    <a:pt x="429" y="798"/>
                  </a:cubicBezTo>
                  <a:lnTo>
                    <a:pt x="1049" y="631"/>
                  </a:lnTo>
                  <a:cubicBezTo>
                    <a:pt x="1215" y="584"/>
                    <a:pt x="1334" y="417"/>
                    <a:pt x="1287" y="250"/>
                  </a:cubicBezTo>
                  <a:cubicBezTo>
                    <a:pt x="1247" y="93"/>
                    <a:pt x="1126"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7"/>
            <p:cNvSpPr/>
            <p:nvPr/>
          </p:nvSpPr>
          <p:spPr>
            <a:xfrm>
              <a:off x="5375597" y="1646032"/>
              <a:ext cx="43315" cy="26268"/>
            </a:xfrm>
            <a:custGeom>
              <a:avLst/>
              <a:gdLst/>
              <a:ahLst/>
              <a:cxnLst/>
              <a:rect l="l" t="t" r="r" b="b"/>
              <a:pathLst>
                <a:path w="1334" h="809" extrusionOk="0">
                  <a:moveTo>
                    <a:pt x="992" y="0"/>
                  </a:moveTo>
                  <a:cubicBezTo>
                    <a:pt x="963" y="0"/>
                    <a:pt x="934" y="4"/>
                    <a:pt x="905" y="12"/>
                  </a:cubicBezTo>
                  <a:lnTo>
                    <a:pt x="286" y="179"/>
                  </a:lnTo>
                  <a:cubicBezTo>
                    <a:pt x="119" y="227"/>
                    <a:pt x="0" y="393"/>
                    <a:pt x="48" y="560"/>
                  </a:cubicBezTo>
                  <a:cubicBezTo>
                    <a:pt x="88" y="702"/>
                    <a:pt x="232" y="809"/>
                    <a:pt x="376" y="809"/>
                  </a:cubicBezTo>
                  <a:cubicBezTo>
                    <a:pt x="402" y="809"/>
                    <a:pt x="428" y="805"/>
                    <a:pt x="453" y="798"/>
                  </a:cubicBezTo>
                  <a:lnTo>
                    <a:pt x="1072" y="631"/>
                  </a:lnTo>
                  <a:cubicBezTo>
                    <a:pt x="1239" y="584"/>
                    <a:pt x="1334" y="417"/>
                    <a:pt x="1286" y="250"/>
                  </a:cubicBezTo>
                  <a:cubicBezTo>
                    <a:pt x="1267" y="93"/>
                    <a:pt x="1132" y="0"/>
                    <a:pt x="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7"/>
            <p:cNvSpPr/>
            <p:nvPr/>
          </p:nvSpPr>
          <p:spPr>
            <a:xfrm>
              <a:off x="5674071" y="1646032"/>
              <a:ext cx="43347" cy="26268"/>
            </a:xfrm>
            <a:custGeom>
              <a:avLst/>
              <a:gdLst/>
              <a:ahLst/>
              <a:cxnLst/>
              <a:rect l="l" t="t" r="r" b="b"/>
              <a:pathLst>
                <a:path w="1335" h="809" extrusionOk="0">
                  <a:moveTo>
                    <a:pt x="342" y="0"/>
                  </a:moveTo>
                  <a:cubicBezTo>
                    <a:pt x="202" y="0"/>
                    <a:pt x="68" y="93"/>
                    <a:pt x="48" y="250"/>
                  </a:cubicBezTo>
                  <a:cubicBezTo>
                    <a:pt x="1" y="417"/>
                    <a:pt x="96" y="584"/>
                    <a:pt x="263" y="631"/>
                  </a:cubicBezTo>
                  <a:lnTo>
                    <a:pt x="882" y="798"/>
                  </a:lnTo>
                  <a:cubicBezTo>
                    <a:pt x="907" y="805"/>
                    <a:pt x="933" y="809"/>
                    <a:pt x="958" y="809"/>
                  </a:cubicBezTo>
                  <a:cubicBezTo>
                    <a:pt x="1103" y="809"/>
                    <a:pt x="1246" y="702"/>
                    <a:pt x="1287" y="560"/>
                  </a:cubicBezTo>
                  <a:cubicBezTo>
                    <a:pt x="1334" y="393"/>
                    <a:pt x="1215" y="227"/>
                    <a:pt x="1049" y="179"/>
                  </a:cubicBezTo>
                  <a:lnTo>
                    <a:pt x="429" y="12"/>
                  </a:lnTo>
                  <a:cubicBezTo>
                    <a:pt x="401" y="4"/>
                    <a:pt x="371"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7"/>
            <p:cNvSpPr/>
            <p:nvPr/>
          </p:nvSpPr>
          <p:spPr>
            <a:xfrm>
              <a:off x="5375597" y="1525402"/>
              <a:ext cx="43315" cy="26268"/>
            </a:xfrm>
            <a:custGeom>
              <a:avLst/>
              <a:gdLst/>
              <a:ahLst/>
              <a:cxnLst/>
              <a:rect l="l" t="t" r="r" b="b"/>
              <a:pathLst>
                <a:path w="1334" h="809" extrusionOk="0">
                  <a:moveTo>
                    <a:pt x="366" y="0"/>
                  </a:moveTo>
                  <a:cubicBezTo>
                    <a:pt x="225" y="0"/>
                    <a:pt x="87" y="93"/>
                    <a:pt x="48" y="250"/>
                  </a:cubicBezTo>
                  <a:cubicBezTo>
                    <a:pt x="0" y="417"/>
                    <a:pt x="119" y="584"/>
                    <a:pt x="286" y="631"/>
                  </a:cubicBezTo>
                  <a:lnTo>
                    <a:pt x="905" y="798"/>
                  </a:lnTo>
                  <a:cubicBezTo>
                    <a:pt x="930" y="805"/>
                    <a:pt x="956" y="809"/>
                    <a:pt x="982" y="809"/>
                  </a:cubicBezTo>
                  <a:cubicBezTo>
                    <a:pt x="1126" y="809"/>
                    <a:pt x="1266" y="701"/>
                    <a:pt x="1286" y="560"/>
                  </a:cubicBezTo>
                  <a:cubicBezTo>
                    <a:pt x="1334" y="393"/>
                    <a:pt x="1239" y="227"/>
                    <a:pt x="1072" y="179"/>
                  </a:cubicBezTo>
                  <a:lnTo>
                    <a:pt x="453" y="12"/>
                  </a:lnTo>
                  <a:cubicBezTo>
                    <a:pt x="424" y="4"/>
                    <a:pt x="395"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7"/>
            <p:cNvSpPr/>
            <p:nvPr/>
          </p:nvSpPr>
          <p:spPr>
            <a:xfrm>
              <a:off x="5679494" y="1588428"/>
              <a:ext cx="41789" cy="20911"/>
            </a:xfrm>
            <a:custGeom>
              <a:avLst/>
              <a:gdLst/>
              <a:ahLst/>
              <a:cxnLst/>
              <a:rect l="l" t="t" r="r" b="b"/>
              <a:pathLst>
                <a:path w="1287" h="644" extrusionOk="0">
                  <a:moveTo>
                    <a:pt x="334" y="0"/>
                  </a:moveTo>
                  <a:cubicBezTo>
                    <a:pt x="143" y="0"/>
                    <a:pt x="0" y="143"/>
                    <a:pt x="0" y="310"/>
                  </a:cubicBezTo>
                  <a:cubicBezTo>
                    <a:pt x="0" y="500"/>
                    <a:pt x="143" y="643"/>
                    <a:pt x="334" y="643"/>
                  </a:cubicBezTo>
                  <a:lnTo>
                    <a:pt x="977" y="643"/>
                  </a:lnTo>
                  <a:cubicBezTo>
                    <a:pt x="1144" y="643"/>
                    <a:pt x="1286" y="500"/>
                    <a:pt x="1286" y="310"/>
                  </a:cubicBezTo>
                  <a:cubicBezTo>
                    <a:pt x="1286" y="143"/>
                    <a:pt x="1144" y="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7"/>
            <p:cNvSpPr/>
            <p:nvPr/>
          </p:nvSpPr>
          <p:spPr>
            <a:xfrm>
              <a:off x="5371733" y="1588428"/>
              <a:ext cx="41789" cy="20911"/>
            </a:xfrm>
            <a:custGeom>
              <a:avLst/>
              <a:gdLst/>
              <a:ahLst/>
              <a:cxnLst/>
              <a:rect l="l" t="t" r="r" b="b"/>
              <a:pathLst>
                <a:path w="1287" h="644" extrusionOk="0">
                  <a:moveTo>
                    <a:pt x="310" y="0"/>
                  </a:moveTo>
                  <a:cubicBezTo>
                    <a:pt x="143" y="0"/>
                    <a:pt x="0" y="143"/>
                    <a:pt x="0" y="310"/>
                  </a:cubicBezTo>
                  <a:cubicBezTo>
                    <a:pt x="0" y="500"/>
                    <a:pt x="143" y="643"/>
                    <a:pt x="310" y="643"/>
                  </a:cubicBezTo>
                  <a:lnTo>
                    <a:pt x="953" y="643"/>
                  </a:lnTo>
                  <a:cubicBezTo>
                    <a:pt x="1143" y="643"/>
                    <a:pt x="1286" y="500"/>
                    <a:pt x="1286" y="310"/>
                  </a:cubicBezTo>
                  <a:cubicBezTo>
                    <a:pt x="1286" y="143"/>
                    <a:pt x="1143"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7"/>
            <p:cNvSpPr/>
            <p:nvPr/>
          </p:nvSpPr>
          <p:spPr>
            <a:xfrm>
              <a:off x="5537205" y="1621678"/>
              <a:ext cx="18605" cy="36366"/>
            </a:xfrm>
            <a:custGeom>
              <a:avLst/>
              <a:gdLst/>
              <a:ahLst/>
              <a:cxnLst/>
              <a:rect l="l" t="t" r="r" b="b"/>
              <a:pathLst>
                <a:path w="573" h="1120" extrusionOk="0">
                  <a:moveTo>
                    <a:pt x="286" y="0"/>
                  </a:moveTo>
                  <a:lnTo>
                    <a:pt x="1" y="548"/>
                  </a:lnTo>
                  <a:lnTo>
                    <a:pt x="286" y="1119"/>
                  </a:lnTo>
                  <a:lnTo>
                    <a:pt x="572" y="548"/>
                  </a:ln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7"/>
            <p:cNvSpPr/>
            <p:nvPr/>
          </p:nvSpPr>
          <p:spPr>
            <a:xfrm>
              <a:off x="5429726" y="1485495"/>
              <a:ext cx="229693" cy="247551"/>
            </a:xfrm>
            <a:custGeom>
              <a:avLst/>
              <a:gdLst/>
              <a:ahLst/>
              <a:cxnLst/>
              <a:rect l="l" t="t" r="r" b="b"/>
              <a:pathLst>
                <a:path w="7074" h="7624" extrusionOk="0">
                  <a:moveTo>
                    <a:pt x="3906" y="6099"/>
                  </a:moveTo>
                  <a:cubicBezTo>
                    <a:pt x="3905" y="6102"/>
                    <a:pt x="3904" y="6103"/>
                    <a:pt x="3905" y="6103"/>
                  </a:cubicBezTo>
                  <a:cubicBezTo>
                    <a:pt x="3905" y="6103"/>
                    <a:pt x="3905" y="6103"/>
                    <a:pt x="3906" y="6102"/>
                  </a:cubicBezTo>
                  <a:lnTo>
                    <a:pt x="3906" y="6102"/>
                  </a:lnTo>
                  <a:lnTo>
                    <a:pt x="3906" y="6099"/>
                  </a:lnTo>
                  <a:close/>
                  <a:moveTo>
                    <a:pt x="3581" y="1"/>
                  </a:moveTo>
                  <a:cubicBezTo>
                    <a:pt x="3344" y="1"/>
                    <a:pt x="3102" y="24"/>
                    <a:pt x="2858" y="74"/>
                  </a:cubicBezTo>
                  <a:cubicBezTo>
                    <a:pt x="1501" y="360"/>
                    <a:pt x="429" y="1479"/>
                    <a:pt x="191" y="2837"/>
                  </a:cubicBezTo>
                  <a:cubicBezTo>
                    <a:pt x="0" y="3813"/>
                    <a:pt x="215" y="4766"/>
                    <a:pt x="810" y="5552"/>
                  </a:cubicBezTo>
                  <a:cubicBezTo>
                    <a:pt x="1334" y="6266"/>
                    <a:pt x="1358" y="6838"/>
                    <a:pt x="1382" y="6957"/>
                  </a:cubicBezTo>
                  <a:cubicBezTo>
                    <a:pt x="1382" y="7314"/>
                    <a:pt x="1667" y="7623"/>
                    <a:pt x="2025" y="7623"/>
                  </a:cubicBezTo>
                  <a:lnTo>
                    <a:pt x="3287" y="7623"/>
                  </a:lnTo>
                  <a:lnTo>
                    <a:pt x="3287" y="6099"/>
                  </a:lnTo>
                  <a:lnTo>
                    <a:pt x="2048" y="3623"/>
                  </a:lnTo>
                  <a:cubicBezTo>
                    <a:pt x="1977" y="3480"/>
                    <a:pt x="2025" y="3289"/>
                    <a:pt x="2191" y="3218"/>
                  </a:cubicBezTo>
                  <a:cubicBezTo>
                    <a:pt x="2244" y="3188"/>
                    <a:pt x="2298" y="3174"/>
                    <a:pt x="2351" y="3174"/>
                  </a:cubicBezTo>
                  <a:cubicBezTo>
                    <a:pt x="2466" y="3174"/>
                    <a:pt x="2571" y="3239"/>
                    <a:pt x="2620" y="3337"/>
                  </a:cubicBezTo>
                  <a:lnTo>
                    <a:pt x="2953" y="4051"/>
                  </a:lnTo>
                  <a:lnTo>
                    <a:pt x="3311" y="3337"/>
                  </a:lnTo>
                  <a:cubicBezTo>
                    <a:pt x="3370" y="3230"/>
                    <a:pt x="3483" y="3176"/>
                    <a:pt x="3596" y="3176"/>
                  </a:cubicBezTo>
                  <a:cubicBezTo>
                    <a:pt x="3709" y="3176"/>
                    <a:pt x="3823" y="3230"/>
                    <a:pt x="3882" y="3337"/>
                  </a:cubicBezTo>
                  <a:lnTo>
                    <a:pt x="4239" y="4051"/>
                  </a:lnTo>
                  <a:lnTo>
                    <a:pt x="4573" y="3337"/>
                  </a:lnTo>
                  <a:cubicBezTo>
                    <a:pt x="4622" y="3239"/>
                    <a:pt x="4727" y="3174"/>
                    <a:pt x="4842" y="3174"/>
                  </a:cubicBezTo>
                  <a:cubicBezTo>
                    <a:pt x="4894" y="3174"/>
                    <a:pt x="4949" y="3188"/>
                    <a:pt x="5001" y="3218"/>
                  </a:cubicBezTo>
                  <a:cubicBezTo>
                    <a:pt x="5168" y="3289"/>
                    <a:pt x="5216" y="3480"/>
                    <a:pt x="5144" y="3623"/>
                  </a:cubicBezTo>
                  <a:cubicBezTo>
                    <a:pt x="5098" y="3714"/>
                    <a:pt x="3951" y="6032"/>
                    <a:pt x="3906" y="6102"/>
                  </a:cubicBezTo>
                  <a:lnTo>
                    <a:pt x="3906" y="6102"/>
                  </a:lnTo>
                  <a:lnTo>
                    <a:pt x="3906" y="7623"/>
                  </a:lnTo>
                  <a:lnTo>
                    <a:pt x="5168" y="7623"/>
                  </a:lnTo>
                  <a:cubicBezTo>
                    <a:pt x="5525" y="7623"/>
                    <a:pt x="5811" y="7314"/>
                    <a:pt x="5811" y="6957"/>
                  </a:cubicBezTo>
                  <a:cubicBezTo>
                    <a:pt x="5859" y="6814"/>
                    <a:pt x="5883" y="6242"/>
                    <a:pt x="6406" y="5504"/>
                  </a:cubicBezTo>
                  <a:cubicBezTo>
                    <a:pt x="6835" y="4909"/>
                    <a:pt x="7073" y="4218"/>
                    <a:pt x="7073" y="3480"/>
                  </a:cubicBezTo>
                  <a:cubicBezTo>
                    <a:pt x="7073" y="1552"/>
                    <a:pt x="5490" y="1"/>
                    <a:pt x="3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5505514" y="1814979"/>
              <a:ext cx="81987" cy="20131"/>
            </a:xfrm>
            <a:custGeom>
              <a:avLst/>
              <a:gdLst/>
              <a:ahLst/>
              <a:cxnLst/>
              <a:rect l="l" t="t" r="r" b="b"/>
              <a:pathLst>
                <a:path w="2525" h="620" extrusionOk="0">
                  <a:moveTo>
                    <a:pt x="0" y="1"/>
                  </a:moveTo>
                  <a:cubicBezTo>
                    <a:pt x="286" y="382"/>
                    <a:pt x="738" y="620"/>
                    <a:pt x="1262" y="620"/>
                  </a:cubicBezTo>
                  <a:cubicBezTo>
                    <a:pt x="1786" y="620"/>
                    <a:pt x="2239" y="382"/>
                    <a:pt x="2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7"/>
          <p:cNvGrpSpPr/>
          <p:nvPr/>
        </p:nvGrpSpPr>
        <p:grpSpPr>
          <a:xfrm>
            <a:off x="5371733" y="2076371"/>
            <a:ext cx="349545" cy="327886"/>
            <a:chOff x="5371733" y="2076371"/>
            <a:chExt cx="349545" cy="327886"/>
          </a:xfrm>
        </p:grpSpPr>
        <p:sp>
          <p:nvSpPr>
            <p:cNvPr id="1078" name="Google Shape;1078;p67"/>
            <p:cNvSpPr/>
            <p:nvPr/>
          </p:nvSpPr>
          <p:spPr>
            <a:xfrm>
              <a:off x="5546492" y="2191578"/>
              <a:ext cx="174786" cy="212678"/>
            </a:xfrm>
            <a:custGeom>
              <a:avLst/>
              <a:gdLst/>
              <a:ahLst/>
              <a:cxnLst/>
              <a:rect l="l" t="t" r="r" b="b"/>
              <a:pathLst>
                <a:path w="5383" h="6550" extrusionOk="0">
                  <a:moveTo>
                    <a:pt x="3477" y="0"/>
                  </a:moveTo>
                  <a:cubicBezTo>
                    <a:pt x="3477" y="215"/>
                    <a:pt x="3453" y="453"/>
                    <a:pt x="3382" y="667"/>
                  </a:cubicBezTo>
                  <a:cubicBezTo>
                    <a:pt x="3168" y="1691"/>
                    <a:pt x="2501" y="2549"/>
                    <a:pt x="1572" y="3001"/>
                  </a:cubicBezTo>
                  <a:cubicBezTo>
                    <a:pt x="1572" y="3025"/>
                    <a:pt x="1572" y="3049"/>
                    <a:pt x="1572" y="3072"/>
                  </a:cubicBezTo>
                  <a:cubicBezTo>
                    <a:pt x="1572" y="4311"/>
                    <a:pt x="929" y="5406"/>
                    <a:pt x="0" y="5978"/>
                  </a:cubicBezTo>
                  <a:cubicBezTo>
                    <a:pt x="548" y="6335"/>
                    <a:pt x="1191" y="6549"/>
                    <a:pt x="1906" y="6549"/>
                  </a:cubicBezTo>
                  <a:cubicBezTo>
                    <a:pt x="3811" y="6549"/>
                    <a:pt x="5382" y="5001"/>
                    <a:pt x="5382" y="3072"/>
                  </a:cubicBezTo>
                  <a:cubicBezTo>
                    <a:pt x="5382" y="1739"/>
                    <a:pt x="4597" y="548"/>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5515547" y="2297499"/>
              <a:ext cx="61888" cy="62667"/>
            </a:xfrm>
            <a:custGeom>
              <a:avLst/>
              <a:gdLst/>
              <a:ahLst/>
              <a:cxnLst/>
              <a:rect l="l" t="t" r="r" b="b"/>
              <a:pathLst>
                <a:path w="1906" h="1930" extrusionOk="0">
                  <a:moveTo>
                    <a:pt x="1" y="1"/>
                  </a:moveTo>
                  <a:lnTo>
                    <a:pt x="1" y="1"/>
                  </a:lnTo>
                  <a:cubicBezTo>
                    <a:pt x="72" y="763"/>
                    <a:pt x="406" y="1454"/>
                    <a:pt x="953" y="1930"/>
                  </a:cubicBezTo>
                  <a:cubicBezTo>
                    <a:pt x="1501" y="1454"/>
                    <a:pt x="1834" y="763"/>
                    <a:pt x="1906" y="1"/>
                  </a:cubicBezTo>
                  <a:lnTo>
                    <a:pt x="1906" y="1"/>
                  </a:lnTo>
                  <a:cubicBezTo>
                    <a:pt x="1596" y="96"/>
                    <a:pt x="1287" y="144"/>
                    <a:pt x="953" y="144"/>
                  </a:cubicBezTo>
                  <a:cubicBezTo>
                    <a:pt x="620" y="144"/>
                    <a:pt x="310"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a:off x="5371733" y="2191578"/>
              <a:ext cx="174786" cy="212678"/>
            </a:xfrm>
            <a:custGeom>
              <a:avLst/>
              <a:gdLst/>
              <a:ahLst/>
              <a:cxnLst/>
              <a:rect l="l" t="t" r="r" b="b"/>
              <a:pathLst>
                <a:path w="5383" h="6550" extrusionOk="0">
                  <a:moveTo>
                    <a:pt x="1905" y="0"/>
                  </a:moveTo>
                  <a:cubicBezTo>
                    <a:pt x="786" y="548"/>
                    <a:pt x="0" y="1739"/>
                    <a:pt x="0" y="3072"/>
                  </a:cubicBezTo>
                  <a:cubicBezTo>
                    <a:pt x="0" y="5001"/>
                    <a:pt x="1572" y="6549"/>
                    <a:pt x="3477" y="6549"/>
                  </a:cubicBezTo>
                  <a:cubicBezTo>
                    <a:pt x="4192" y="6549"/>
                    <a:pt x="4835" y="6335"/>
                    <a:pt x="5382" y="5978"/>
                  </a:cubicBezTo>
                  <a:cubicBezTo>
                    <a:pt x="4477" y="5406"/>
                    <a:pt x="3811" y="4311"/>
                    <a:pt x="3811" y="3072"/>
                  </a:cubicBezTo>
                  <a:cubicBezTo>
                    <a:pt x="3811" y="3049"/>
                    <a:pt x="3811" y="3025"/>
                    <a:pt x="3811" y="3001"/>
                  </a:cubicBezTo>
                  <a:cubicBezTo>
                    <a:pt x="2882" y="2549"/>
                    <a:pt x="2215" y="1691"/>
                    <a:pt x="2001" y="667"/>
                  </a:cubicBezTo>
                  <a:cubicBezTo>
                    <a:pt x="1929" y="453"/>
                    <a:pt x="1905" y="215"/>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5455248" y="2199274"/>
              <a:ext cx="74259" cy="68122"/>
            </a:xfrm>
            <a:custGeom>
              <a:avLst/>
              <a:gdLst/>
              <a:ahLst/>
              <a:cxnLst/>
              <a:rect l="l" t="t" r="r" b="b"/>
              <a:pathLst>
                <a:path w="2287" h="2098" extrusionOk="0">
                  <a:moveTo>
                    <a:pt x="884" y="0"/>
                  </a:moveTo>
                  <a:cubicBezTo>
                    <a:pt x="575" y="0"/>
                    <a:pt x="274" y="50"/>
                    <a:pt x="0" y="144"/>
                  </a:cubicBezTo>
                  <a:cubicBezTo>
                    <a:pt x="143" y="978"/>
                    <a:pt x="619" y="1669"/>
                    <a:pt x="1310" y="2097"/>
                  </a:cubicBezTo>
                  <a:cubicBezTo>
                    <a:pt x="1453" y="1430"/>
                    <a:pt x="1810" y="811"/>
                    <a:pt x="2286" y="359"/>
                  </a:cubicBezTo>
                  <a:cubicBezTo>
                    <a:pt x="1841" y="115"/>
                    <a:pt x="1353" y="0"/>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7"/>
            <p:cNvSpPr/>
            <p:nvPr/>
          </p:nvSpPr>
          <p:spPr>
            <a:xfrm>
              <a:off x="5563507" y="2199274"/>
              <a:ext cx="74259" cy="68122"/>
            </a:xfrm>
            <a:custGeom>
              <a:avLst/>
              <a:gdLst/>
              <a:ahLst/>
              <a:cxnLst/>
              <a:rect l="l" t="t" r="r" b="b"/>
              <a:pathLst>
                <a:path w="2287" h="2098" extrusionOk="0">
                  <a:moveTo>
                    <a:pt x="1403" y="0"/>
                  </a:moveTo>
                  <a:cubicBezTo>
                    <a:pt x="934" y="0"/>
                    <a:pt x="445" y="115"/>
                    <a:pt x="0" y="359"/>
                  </a:cubicBezTo>
                  <a:cubicBezTo>
                    <a:pt x="477" y="811"/>
                    <a:pt x="834" y="1430"/>
                    <a:pt x="977" y="2097"/>
                  </a:cubicBezTo>
                  <a:cubicBezTo>
                    <a:pt x="1667" y="1669"/>
                    <a:pt x="2144" y="978"/>
                    <a:pt x="2286" y="144"/>
                  </a:cubicBezTo>
                  <a:cubicBezTo>
                    <a:pt x="2012" y="50"/>
                    <a:pt x="1712" y="0"/>
                    <a:pt x="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7"/>
            <p:cNvSpPr/>
            <p:nvPr/>
          </p:nvSpPr>
          <p:spPr>
            <a:xfrm>
              <a:off x="5517106" y="2223270"/>
              <a:ext cx="58803" cy="58024"/>
            </a:xfrm>
            <a:custGeom>
              <a:avLst/>
              <a:gdLst/>
              <a:ahLst/>
              <a:cxnLst/>
              <a:rect l="l" t="t" r="r" b="b"/>
              <a:pathLst>
                <a:path w="1811" h="1787" extrusionOk="0">
                  <a:moveTo>
                    <a:pt x="905" y="1"/>
                  </a:moveTo>
                  <a:cubicBezTo>
                    <a:pt x="429" y="406"/>
                    <a:pt x="96" y="977"/>
                    <a:pt x="0" y="1644"/>
                  </a:cubicBezTo>
                  <a:cubicBezTo>
                    <a:pt x="286" y="1739"/>
                    <a:pt x="572" y="1787"/>
                    <a:pt x="905" y="1787"/>
                  </a:cubicBezTo>
                  <a:cubicBezTo>
                    <a:pt x="1239" y="1787"/>
                    <a:pt x="1525" y="1739"/>
                    <a:pt x="1810" y="1644"/>
                  </a:cubicBezTo>
                  <a:cubicBezTo>
                    <a:pt x="1715" y="977"/>
                    <a:pt x="1382" y="406"/>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a:off x="5433590" y="2076371"/>
              <a:ext cx="225829" cy="120659"/>
            </a:xfrm>
            <a:custGeom>
              <a:avLst/>
              <a:gdLst/>
              <a:ahLst/>
              <a:cxnLst/>
              <a:rect l="l" t="t" r="r" b="b"/>
              <a:pathLst>
                <a:path w="6955" h="3716" extrusionOk="0">
                  <a:moveTo>
                    <a:pt x="3477" y="0"/>
                  </a:moveTo>
                  <a:cubicBezTo>
                    <a:pt x="1572" y="0"/>
                    <a:pt x="0" y="1548"/>
                    <a:pt x="0" y="3477"/>
                  </a:cubicBezTo>
                  <a:cubicBezTo>
                    <a:pt x="0" y="3501"/>
                    <a:pt x="0" y="3525"/>
                    <a:pt x="0" y="3548"/>
                  </a:cubicBezTo>
                  <a:cubicBezTo>
                    <a:pt x="480" y="3287"/>
                    <a:pt x="1024" y="3155"/>
                    <a:pt x="1576" y="3155"/>
                  </a:cubicBezTo>
                  <a:cubicBezTo>
                    <a:pt x="2231" y="3155"/>
                    <a:pt x="2896" y="3340"/>
                    <a:pt x="3477" y="3715"/>
                  </a:cubicBezTo>
                  <a:cubicBezTo>
                    <a:pt x="4059" y="3340"/>
                    <a:pt x="4724" y="3155"/>
                    <a:pt x="5379" y="3155"/>
                  </a:cubicBezTo>
                  <a:cubicBezTo>
                    <a:pt x="5931" y="3155"/>
                    <a:pt x="6475" y="3287"/>
                    <a:pt x="6954" y="3548"/>
                  </a:cubicBezTo>
                  <a:cubicBezTo>
                    <a:pt x="6954" y="3525"/>
                    <a:pt x="6954" y="3501"/>
                    <a:pt x="6954" y="3477"/>
                  </a:cubicBezTo>
                  <a:cubicBezTo>
                    <a:pt x="6954" y="1548"/>
                    <a:pt x="5383"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67"/>
          <p:cNvGrpSpPr/>
          <p:nvPr/>
        </p:nvGrpSpPr>
        <p:grpSpPr>
          <a:xfrm>
            <a:off x="5423524" y="2664812"/>
            <a:ext cx="245928" cy="349540"/>
            <a:chOff x="5423524" y="2664812"/>
            <a:chExt cx="245928" cy="349540"/>
          </a:xfrm>
        </p:grpSpPr>
        <p:sp>
          <p:nvSpPr>
            <p:cNvPr id="1086" name="Google Shape;1086;p67"/>
            <p:cNvSpPr/>
            <p:nvPr/>
          </p:nvSpPr>
          <p:spPr>
            <a:xfrm>
              <a:off x="5520970" y="2828758"/>
              <a:ext cx="51075" cy="20131"/>
            </a:xfrm>
            <a:custGeom>
              <a:avLst/>
              <a:gdLst/>
              <a:ahLst/>
              <a:cxnLst/>
              <a:rect l="l" t="t" r="r" b="b"/>
              <a:pathLst>
                <a:path w="1573" h="620" extrusionOk="0">
                  <a:moveTo>
                    <a:pt x="786" y="0"/>
                  </a:moveTo>
                  <a:cubicBezTo>
                    <a:pt x="453" y="0"/>
                    <a:pt x="167" y="167"/>
                    <a:pt x="0" y="453"/>
                  </a:cubicBezTo>
                  <a:cubicBezTo>
                    <a:pt x="239" y="572"/>
                    <a:pt x="501" y="620"/>
                    <a:pt x="786" y="620"/>
                  </a:cubicBezTo>
                  <a:cubicBezTo>
                    <a:pt x="1072" y="620"/>
                    <a:pt x="1334" y="572"/>
                    <a:pt x="1572" y="453"/>
                  </a:cubicBezTo>
                  <a:cubicBezTo>
                    <a:pt x="1406" y="167"/>
                    <a:pt x="1120"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5536426" y="2766901"/>
              <a:ext cx="20131" cy="20911"/>
            </a:xfrm>
            <a:custGeom>
              <a:avLst/>
              <a:gdLst/>
              <a:ahLst/>
              <a:cxnLst/>
              <a:rect l="l" t="t" r="r" b="b"/>
              <a:pathLst>
                <a:path w="620" h="644" extrusionOk="0">
                  <a:moveTo>
                    <a:pt x="310" y="0"/>
                  </a:moveTo>
                  <a:cubicBezTo>
                    <a:pt x="144" y="0"/>
                    <a:pt x="1" y="143"/>
                    <a:pt x="1" y="334"/>
                  </a:cubicBezTo>
                  <a:cubicBezTo>
                    <a:pt x="1" y="500"/>
                    <a:pt x="144" y="643"/>
                    <a:pt x="310" y="643"/>
                  </a:cubicBezTo>
                  <a:cubicBezTo>
                    <a:pt x="477" y="643"/>
                    <a:pt x="620" y="500"/>
                    <a:pt x="620" y="334"/>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7"/>
            <p:cNvSpPr/>
            <p:nvPr/>
          </p:nvSpPr>
          <p:spPr>
            <a:xfrm>
              <a:off x="5423524" y="2664812"/>
              <a:ext cx="245928" cy="349540"/>
            </a:xfrm>
            <a:custGeom>
              <a:avLst/>
              <a:gdLst/>
              <a:ahLst/>
              <a:cxnLst/>
              <a:rect l="l" t="t" r="r" b="b"/>
              <a:pathLst>
                <a:path w="7574" h="10765" extrusionOk="0">
                  <a:moveTo>
                    <a:pt x="3787" y="1263"/>
                  </a:moveTo>
                  <a:cubicBezTo>
                    <a:pt x="5169" y="1263"/>
                    <a:pt x="6312" y="2382"/>
                    <a:pt x="6312" y="3787"/>
                  </a:cubicBezTo>
                  <a:cubicBezTo>
                    <a:pt x="6312" y="5168"/>
                    <a:pt x="5192" y="6312"/>
                    <a:pt x="3787" y="6312"/>
                  </a:cubicBezTo>
                  <a:cubicBezTo>
                    <a:pt x="2406" y="6312"/>
                    <a:pt x="1263" y="5168"/>
                    <a:pt x="1263" y="3787"/>
                  </a:cubicBezTo>
                  <a:cubicBezTo>
                    <a:pt x="1263" y="2382"/>
                    <a:pt x="2406" y="1263"/>
                    <a:pt x="3787" y="1263"/>
                  </a:cubicBezTo>
                  <a:close/>
                  <a:moveTo>
                    <a:pt x="3787" y="1"/>
                  </a:moveTo>
                  <a:cubicBezTo>
                    <a:pt x="1692" y="1"/>
                    <a:pt x="1" y="1692"/>
                    <a:pt x="1" y="3787"/>
                  </a:cubicBezTo>
                  <a:cubicBezTo>
                    <a:pt x="1" y="4525"/>
                    <a:pt x="215" y="5240"/>
                    <a:pt x="620" y="5859"/>
                  </a:cubicBezTo>
                  <a:lnTo>
                    <a:pt x="3525" y="10622"/>
                  </a:lnTo>
                  <a:cubicBezTo>
                    <a:pt x="3573" y="10717"/>
                    <a:pt x="3668" y="10765"/>
                    <a:pt x="3787" y="10765"/>
                  </a:cubicBezTo>
                  <a:cubicBezTo>
                    <a:pt x="3906" y="10765"/>
                    <a:pt x="4002" y="10717"/>
                    <a:pt x="4049" y="10622"/>
                  </a:cubicBezTo>
                  <a:lnTo>
                    <a:pt x="6955" y="5859"/>
                  </a:lnTo>
                  <a:cubicBezTo>
                    <a:pt x="7360" y="5240"/>
                    <a:pt x="7574" y="4525"/>
                    <a:pt x="7574" y="3787"/>
                  </a:cubicBezTo>
                  <a:cubicBezTo>
                    <a:pt x="7574" y="1692"/>
                    <a:pt x="5883" y="1"/>
                    <a:pt x="3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7"/>
            <p:cNvSpPr/>
            <p:nvPr/>
          </p:nvSpPr>
          <p:spPr>
            <a:xfrm>
              <a:off x="5484635" y="2725923"/>
              <a:ext cx="123743" cy="105950"/>
            </a:xfrm>
            <a:custGeom>
              <a:avLst/>
              <a:gdLst/>
              <a:ahLst/>
              <a:cxnLst/>
              <a:rect l="l" t="t" r="r" b="b"/>
              <a:pathLst>
                <a:path w="3811" h="3263" extrusionOk="0">
                  <a:moveTo>
                    <a:pt x="1905" y="0"/>
                  </a:moveTo>
                  <a:cubicBezTo>
                    <a:pt x="858" y="0"/>
                    <a:pt x="0" y="857"/>
                    <a:pt x="0" y="1905"/>
                  </a:cubicBezTo>
                  <a:cubicBezTo>
                    <a:pt x="0" y="2429"/>
                    <a:pt x="238" y="2905"/>
                    <a:pt x="596" y="3263"/>
                  </a:cubicBezTo>
                  <a:cubicBezTo>
                    <a:pt x="881" y="2810"/>
                    <a:pt x="1358" y="2524"/>
                    <a:pt x="1905" y="2524"/>
                  </a:cubicBezTo>
                  <a:cubicBezTo>
                    <a:pt x="1381" y="2524"/>
                    <a:pt x="953" y="2096"/>
                    <a:pt x="953" y="1596"/>
                  </a:cubicBezTo>
                  <a:cubicBezTo>
                    <a:pt x="953" y="1072"/>
                    <a:pt x="1381" y="643"/>
                    <a:pt x="1905" y="643"/>
                  </a:cubicBezTo>
                  <a:cubicBezTo>
                    <a:pt x="2429" y="643"/>
                    <a:pt x="2858" y="1072"/>
                    <a:pt x="2858" y="1596"/>
                  </a:cubicBezTo>
                  <a:cubicBezTo>
                    <a:pt x="2858" y="2096"/>
                    <a:pt x="2429" y="2524"/>
                    <a:pt x="1905" y="2524"/>
                  </a:cubicBezTo>
                  <a:cubicBezTo>
                    <a:pt x="2453" y="2524"/>
                    <a:pt x="2929" y="2810"/>
                    <a:pt x="3215" y="3263"/>
                  </a:cubicBezTo>
                  <a:cubicBezTo>
                    <a:pt x="3572" y="2905"/>
                    <a:pt x="3811" y="2429"/>
                    <a:pt x="3811" y="1905"/>
                  </a:cubicBezTo>
                  <a:cubicBezTo>
                    <a:pt x="3811" y="857"/>
                    <a:pt x="2953"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67"/>
          <p:cNvGrpSpPr/>
          <p:nvPr/>
        </p:nvGrpSpPr>
        <p:grpSpPr>
          <a:xfrm>
            <a:off x="6008912" y="3273385"/>
            <a:ext cx="350319" cy="350319"/>
            <a:chOff x="6008912" y="3273385"/>
            <a:chExt cx="350319" cy="350319"/>
          </a:xfrm>
        </p:grpSpPr>
        <p:sp>
          <p:nvSpPr>
            <p:cNvPr id="1091" name="Google Shape;1091;p67"/>
            <p:cNvSpPr/>
            <p:nvPr/>
          </p:nvSpPr>
          <p:spPr>
            <a:xfrm>
              <a:off x="6008912" y="3273385"/>
              <a:ext cx="350319" cy="350319"/>
            </a:xfrm>
            <a:custGeom>
              <a:avLst/>
              <a:gdLst/>
              <a:ahLst/>
              <a:cxnLst/>
              <a:rect l="l" t="t" r="r" b="b"/>
              <a:pathLst>
                <a:path w="10789" h="10789" extrusionOk="0">
                  <a:moveTo>
                    <a:pt x="4144" y="2549"/>
                  </a:moveTo>
                  <a:cubicBezTo>
                    <a:pt x="4668" y="2549"/>
                    <a:pt x="5097" y="2977"/>
                    <a:pt x="5097" y="3501"/>
                  </a:cubicBezTo>
                  <a:lnTo>
                    <a:pt x="5097" y="4121"/>
                  </a:lnTo>
                  <a:cubicBezTo>
                    <a:pt x="5097" y="4311"/>
                    <a:pt x="4954" y="4454"/>
                    <a:pt x="4763" y="4454"/>
                  </a:cubicBezTo>
                  <a:cubicBezTo>
                    <a:pt x="4597" y="4454"/>
                    <a:pt x="4454" y="4311"/>
                    <a:pt x="4454" y="4121"/>
                  </a:cubicBezTo>
                  <a:lnTo>
                    <a:pt x="4454" y="3501"/>
                  </a:lnTo>
                  <a:cubicBezTo>
                    <a:pt x="4454" y="3335"/>
                    <a:pt x="4311" y="3192"/>
                    <a:pt x="4144" y="3192"/>
                  </a:cubicBezTo>
                  <a:cubicBezTo>
                    <a:pt x="3977" y="3192"/>
                    <a:pt x="3835" y="3335"/>
                    <a:pt x="3835" y="3501"/>
                  </a:cubicBezTo>
                  <a:lnTo>
                    <a:pt x="3835" y="4121"/>
                  </a:lnTo>
                  <a:cubicBezTo>
                    <a:pt x="3835" y="4311"/>
                    <a:pt x="3692" y="4454"/>
                    <a:pt x="3501" y="4454"/>
                  </a:cubicBezTo>
                  <a:cubicBezTo>
                    <a:pt x="3334" y="4454"/>
                    <a:pt x="3192" y="4311"/>
                    <a:pt x="3192" y="4121"/>
                  </a:cubicBezTo>
                  <a:lnTo>
                    <a:pt x="3192" y="3501"/>
                  </a:lnTo>
                  <a:cubicBezTo>
                    <a:pt x="3192" y="2977"/>
                    <a:pt x="3620" y="2549"/>
                    <a:pt x="4144" y="2549"/>
                  </a:cubicBezTo>
                  <a:close/>
                  <a:moveTo>
                    <a:pt x="6668" y="2549"/>
                  </a:moveTo>
                  <a:cubicBezTo>
                    <a:pt x="7192" y="2549"/>
                    <a:pt x="7621" y="2977"/>
                    <a:pt x="7621" y="3501"/>
                  </a:cubicBezTo>
                  <a:lnTo>
                    <a:pt x="7621" y="4121"/>
                  </a:lnTo>
                  <a:cubicBezTo>
                    <a:pt x="7621" y="4311"/>
                    <a:pt x="7478" y="4454"/>
                    <a:pt x="7311" y="4454"/>
                  </a:cubicBezTo>
                  <a:cubicBezTo>
                    <a:pt x="7121" y="4454"/>
                    <a:pt x="6978" y="4311"/>
                    <a:pt x="6978" y="4121"/>
                  </a:cubicBezTo>
                  <a:lnTo>
                    <a:pt x="6978" y="3501"/>
                  </a:lnTo>
                  <a:cubicBezTo>
                    <a:pt x="6978" y="3335"/>
                    <a:pt x="6835" y="3192"/>
                    <a:pt x="6668" y="3192"/>
                  </a:cubicBezTo>
                  <a:cubicBezTo>
                    <a:pt x="6502" y="3192"/>
                    <a:pt x="6359" y="3335"/>
                    <a:pt x="6359" y="3501"/>
                  </a:cubicBezTo>
                  <a:lnTo>
                    <a:pt x="6359" y="4121"/>
                  </a:lnTo>
                  <a:cubicBezTo>
                    <a:pt x="6359" y="4311"/>
                    <a:pt x="6216" y="4454"/>
                    <a:pt x="6049" y="4454"/>
                  </a:cubicBezTo>
                  <a:cubicBezTo>
                    <a:pt x="5859" y="4454"/>
                    <a:pt x="5716" y="4311"/>
                    <a:pt x="5716" y="4121"/>
                  </a:cubicBezTo>
                  <a:lnTo>
                    <a:pt x="5716" y="3501"/>
                  </a:lnTo>
                  <a:cubicBezTo>
                    <a:pt x="5716" y="2977"/>
                    <a:pt x="6145" y="2549"/>
                    <a:pt x="6668" y="2549"/>
                  </a:cubicBezTo>
                  <a:close/>
                  <a:moveTo>
                    <a:pt x="7931" y="5073"/>
                  </a:moveTo>
                  <a:cubicBezTo>
                    <a:pt x="8097" y="5073"/>
                    <a:pt x="8240" y="5216"/>
                    <a:pt x="8240" y="5407"/>
                  </a:cubicBezTo>
                  <a:cubicBezTo>
                    <a:pt x="8240" y="6954"/>
                    <a:pt x="6978" y="8240"/>
                    <a:pt x="5406" y="8240"/>
                  </a:cubicBezTo>
                  <a:cubicBezTo>
                    <a:pt x="3835" y="8240"/>
                    <a:pt x="2572" y="6954"/>
                    <a:pt x="2572" y="5407"/>
                  </a:cubicBezTo>
                  <a:cubicBezTo>
                    <a:pt x="2572" y="5216"/>
                    <a:pt x="2715" y="5073"/>
                    <a:pt x="2882" y="5073"/>
                  </a:cubicBezTo>
                  <a:close/>
                  <a:moveTo>
                    <a:pt x="5406" y="1"/>
                  </a:moveTo>
                  <a:cubicBezTo>
                    <a:pt x="2453" y="1"/>
                    <a:pt x="24" y="2430"/>
                    <a:pt x="24" y="5407"/>
                  </a:cubicBezTo>
                  <a:cubicBezTo>
                    <a:pt x="24" y="6431"/>
                    <a:pt x="310" y="7407"/>
                    <a:pt x="858" y="8288"/>
                  </a:cubicBezTo>
                  <a:lnTo>
                    <a:pt x="48" y="10360"/>
                  </a:lnTo>
                  <a:cubicBezTo>
                    <a:pt x="0" y="10479"/>
                    <a:pt x="24" y="10598"/>
                    <a:pt x="119" y="10693"/>
                  </a:cubicBezTo>
                  <a:cubicBezTo>
                    <a:pt x="167" y="10757"/>
                    <a:pt x="246" y="10789"/>
                    <a:pt x="329" y="10789"/>
                  </a:cubicBezTo>
                  <a:cubicBezTo>
                    <a:pt x="371" y="10789"/>
                    <a:pt x="413" y="10781"/>
                    <a:pt x="453" y="10765"/>
                  </a:cubicBezTo>
                  <a:lnTo>
                    <a:pt x="2525" y="9931"/>
                  </a:lnTo>
                  <a:cubicBezTo>
                    <a:pt x="3382" y="10503"/>
                    <a:pt x="4382" y="10789"/>
                    <a:pt x="5406" y="10789"/>
                  </a:cubicBezTo>
                  <a:cubicBezTo>
                    <a:pt x="8359" y="10789"/>
                    <a:pt x="10788" y="8360"/>
                    <a:pt x="10788" y="5407"/>
                  </a:cubicBezTo>
                  <a:cubicBezTo>
                    <a:pt x="10788" y="2430"/>
                    <a:pt x="8359" y="1"/>
                    <a:pt x="5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7"/>
            <p:cNvSpPr/>
            <p:nvPr/>
          </p:nvSpPr>
          <p:spPr>
            <a:xfrm>
              <a:off x="6113307" y="3458990"/>
              <a:ext cx="142316" cy="61109"/>
            </a:xfrm>
            <a:custGeom>
              <a:avLst/>
              <a:gdLst/>
              <a:ahLst/>
              <a:cxnLst/>
              <a:rect l="l" t="t" r="r" b="b"/>
              <a:pathLst>
                <a:path w="4383" h="1882" extrusionOk="0">
                  <a:moveTo>
                    <a:pt x="0" y="0"/>
                  </a:moveTo>
                  <a:cubicBezTo>
                    <a:pt x="167" y="1072"/>
                    <a:pt x="1072" y="1881"/>
                    <a:pt x="2191" y="1881"/>
                  </a:cubicBezTo>
                  <a:cubicBezTo>
                    <a:pt x="3311" y="1881"/>
                    <a:pt x="4216" y="1072"/>
                    <a:pt x="4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7"/>
          <p:cNvGrpSpPr/>
          <p:nvPr/>
        </p:nvGrpSpPr>
        <p:grpSpPr>
          <a:xfrm>
            <a:off x="6656905" y="3273385"/>
            <a:ext cx="353444" cy="350327"/>
            <a:chOff x="6656905" y="3273385"/>
            <a:chExt cx="353444" cy="350327"/>
          </a:xfrm>
        </p:grpSpPr>
        <p:sp>
          <p:nvSpPr>
            <p:cNvPr id="1094" name="Google Shape;1094;p67"/>
            <p:cNvSpPr/>
            <p:nvPr/>
          </p:nvSpPr>
          <p:spPr>
            <a:xfrm>
              <a:off x="6765942" y="3355342"/>
              <a:ext cx="48770" cy="20911"/>
            </a:xfrm>
            <a:custGeom>
              <a:avLst/>
              <a:gdLst/>
              <a:ahLst/>
              <a:cxnLst/>
              <a:rect l="l" t="t" r="r" b="b"/>
              <a:pathLst>
                <a:path w="1502" h="644" extrusionOk="0">
                  <a:moveTo>
                    <a:pt x="310" y="1"/>
                  </a:moveTo>
                  <a:lnTo>
                    <a:pt x="1" y="644"/>
                  </a:lnTo>
                  <a:lnTo>
                    <a:pt x="1501" y="644"/>
                  </a:ln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759773" y="3396353"/>
              <a:ext cx="20131" cy="59550"/>
            </a:xfrm>
            <a:custGeom>
              <a:avLst/>
              <a:gdLst/>
              <a:ahLst/>
              <a:cxnLst/>
              <a:rect l="l" t="t" r="r" b="b"/>
              <a:pathLst>
                <a:path w="620" h="1834" extrusionOk="0">
                  <a:moveTo>
                    <a:pt x="0" y="0"/>
                  </a:moveTo>
                  <a:lnTo>
                    <a:pt x="0" y="953"/>
                  </a:lnTo>
                  <a:cubicBezTo>
                    <a:pt x="0" y="1358"/>
                    <a:pt x="262" y="1715"/>
                    <a:pt x="619" y="1834"/>
                  </a:cubicBezTo>
                  <a:lnTo>
                    <a:pt x="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7"/>
            <p:cNvSpPr/>
            <p:nvPr/>
          </p:nvSpPr>
          <p:spPr>
            <a:xfrm>
              <a:off x="6656905" y="3273385"/>
              <a:ext cx="266806" cy="266806"/>
            </a:xfrm>
            <a:custGeom>
              <a:avLst/>
              <a:gdLst/>
              <a:ahLst/>
              <a:cxnLst/>
              <a:rect l="l" t="t" r="r" b="b"/>
              <a:pathLst>
                <a:path w="8217" h="8217" extrusionOk="0">
                  <a:moveTo>
                    <a:pt x="5383" y="1263"/>
                  </a:moveTo>
                  <a:cubicBezTo>
                    <a:pt x="5550" y="1263"/>
                    <a:pt x="5693" y="1406"/>
                    <a:pt x="5693" y="1572"/>
                  </a:cubicBezTo>
                  <a:cubicBezTo>
                    <a:pt x="5693" y="1953"/>
                    <a:pt x="5478" y="2239"/>
                    <a:pt x="5193" y="2406"/>
                  </a:cubicBezTo>
                  <a:lnTo>
                    <a:pt x="5526" y="3049"/>
                  </a:lnTo>
                  <a:lnTo>
                    <a:pt x="5931" y="2858"/>
                  </a:lnTo>
                  <a:cubicBezTo>
                    <a:pt x="6038" y="2805"/>
                    <a:pt x="6149" y="2780"/>
                    <a:pt x="6256" y="2780"/>
                  </a:cubicBezTo>
                  <a:cubicBezTo>
                    <a:pt x="6626" y="2780"/>
                    <a:pt x="6955" y="3072"/>
                    <a:pt x="6955" y="3478"/>
                  </a:cubicBezTo>
                  <a:cubicBezTo>
                    <a:pt x="6955" y="3644"/>
                    <a:pt x="6812" y="3787"/>
                    <a:pt x="6645" y="3787"/>
                  </a:cubicBezTo>
                  <a:cubicBezTo>
                    <a:pt x="6455" y="3787"/>
                    <a:pt x="6312" y="3644"/>
                    <a:pt x="6312" y="3478"/>
                  </a:cubicBezTo>
                  <a:cubicBezTo>
                    <a:pt x="6312" y="3439"/>
                    <a:pt x="6280" y="3400"/>
                    <a:pt x="6242" y="3400"/>
                  </a:cubicBezTo>
                  <a:cubicBezTo>
                    <a:pt x="6234" y="3400"/>
                    <a:pt x="6225" y="3402"/>
                    <a:pt x="6217" y="3406"/>
                  </a:cubicBezTo>
                  <a:lnTo>
                    <a:pt x="5693" y="3668"/>
                  </a:lnTo>
                  <a:lnTo>
                    <a:pt x="5693" y="4430"/>
                  </a:lnTo>
                  <a:lnTo>
                    <a:pt x="6002" y="4430"/>
                  </a:lnTo>
                  <a:cubicBezTo>
                    <a:pt x="6526" y="4430"/>
                    <a:pt x="6955" y="4859"/>
                    <a:pt x="6955" y="5383"/>
                  </a:cubicBezTo>
                  <a:cubicBezTo>
                    <a:pt x="6955" y="5549"/>
                    <a:pt x="6812" y="5692"/>
                    <a:pt x="6645" y="5692"/>
                  </a:cubicBezTo>
                  <a:cubicBezTo>
                    <a:pt x="6455" y="5692"/>
                    <a:pt x="6312" y="5549"/>
                    <a:pt x="6312" y="5383"/>
                  </a:cubicBezTo>
                  <a:cubicBezTo>
                    <a:pt x="6312" y="5192"/>
                    <a:pt x="6169" y="5049"/>
                    <a:pt x="6002" y="5049"/>
                  </a:cubicBezTo>
                  <a:lnTo>
                    <a:pt x="5669" y="5049"/>
                  </a:lnTo>
                  <a:cubicBezTo>
                    <a:pt x="5597" y="5311"/>
                    <a:pt x="5502" y="5526"/>
                    <a:pt x="5335" y="5716"/>
                  </a:cubicBezTo>
                  <a:cubicBezTo>
                    <a:pt x="5550" y="5954"/>
                    <a:pt x="5693" y="6240"/>
                    <a:pt x="5693" y="6573"/>
                  </a:cubicBezTo>
                  <a:lnTo>
                    <a:pt x="5693" y="6645"/>
                  </a:lnTo>
                  <a:cubicBezTo>
                    <a:pt x="5693" y="6812"/>
                    <a:pt x="5550" y="6954"/>
                    <a:pt x="5383" y="6954"/>
                  </a:cubicBezTo>
                  <a:cubicBezTo>
                    <a:pt x="5193" y="6954"/>
                    <a:pt x="5050" y="6812"/>
                    <a:pt x="5050" y="6645"/>
                  </a:cubicBezTo>
                  <a:lnTo>
                    <a:pt x="5050" y="6573"/>
                  </a:lnTo>
                  <a:cubicBezTo>
                    <a:pt x="5050" y="6407"/>
                    <a:pt x="4978" y="6240"/>
                    <a:pt x="4859" y="6121"/>
                  </a:cubicBezTo>
                  <a:cubicBezTo>
                    <a:pt x="4645" y="6240"/>
                    <a:pt x="4383" y="6311"/>
                    <a:pt x="4121" y="6311"/>
                  </a:cubicBezTo>
                  <a:cubicBezTo>
                    <a:pt x="3835" y="6311"/>
                    <a:pt x="3597" y="6240"/>
                    <a:pt x="3359" y="6121"/>
                  </a:cubicBezTo>
                  <a:cubicBezTo>
                    <a:pt x="3240" y="6240"/>
                    <a:pt x="3168" y="6407"/>
                    <a:pt x="3168" y="6573"/>
                  </a:cubicBezTo>
                  <a:lnTo>
                    <a:pt x="3168" y="6645"/>
                  </a:lnTo>
                  <a:cubicBezTo>
                    <a:pt x="3168" y="6812"/>
                    <a:pt x="3025" y="6954"/>
                    <a:pt x="2859" y="6954"/>
                  </a:cubicBezTo>
                  <a:cubicBezTo>
                    <a:pt x="2668" y="6954"/>
                    <a:pt x="2525" y="6812"/>
                    <a:pt x="2525" y="6645"/>
                  </a:cubicBezTo>
                  <a:lnTo>
                    <a:pt x="2525" y="6573"/>
                  </a:lnTo>
                  <a:cubicBezTo>
                    <a:pt x="2525" y="6240"/>
                    <a:pt x="2668" y="5954"/>
                    <a:pt x="2882" y="5716"/>
                  </a:cubicBezTo>
                  <a:cubicBezTo>
                    <a:pt x="2740" y="5526"/>
                    <a:pt x="2621" y="5311"/>
                    <a:pt x="2573" y="5049"/>
                  </a:cubicBezTo>
                  <a:lnTo>
                    <a:pt x="2216" y="5049"/>
                  </a:lnTo>
                  <a:cubicBezTo>
                    <a:pt x="2049" y="5049"/>
                    <a:pt x="1906" y="5192"/>
                    <a:pt x="1906" y="5383"/>
                  </a:cubicBezTo>
                  <a:cubicBezTo>
                    <a:pt x="1906" y="5549"/>
                    <a:pt x="1763" y="5692"/>
                    <a:pt x="1573" y="5692"/>
                  </a:cubicBezTo>
                  <a:cubicBezTo>
                    <a:pt x="1406" y="5692"/>
                    <a:pt x="1263" y="5549"/>
                    <a:pt x="1263" y="5383"/>
                  </a:cubicBezTo>
                  <a:cubicBezTo>
                    <a:pt x="1263" y="4859"/>
                    <a:pt x="1692" y="4430"/>
                    <a:pt x="2216" y="4430"/>
                  </a:cubicBezTo>
                  <a:lnTo>
                    <a:pt x="2525" y="4430"/>
                  </a:lnTo>
                  <a:lnTo>
                    <a:pt x="2525" y="3668"/>
                  </a:lnTo>
                  <a:lnTo>
                    <a:pt x="2001" y="3406"/>
                  </a:lnTo>
                  <a:cubicBezTo>
                    <a:pt x="1993" y="3402"/>
                    <a:pt x="1984" y="3400"/>
                    <a:pt x="1975" y="3400"/>
                  </a:cubicBezTo>
                  <a:cubicBezTo>
                    <a:pt x="1938" y="3400"/>
                    <a:pt x="1906" y="3439"/>
                    <a:pt x="1906" y="3478"/>
                  </a:cubicBezTo>
                  <a:cubicBezTo>
                    <a:pt x="1906" y="3644"/>
                    <a:pt x="1763" y="3787"/>
                    <a:pt x="1573" y="3787"/>
                  </a:cubicBezTo>
                  <a:cubicBezTo>
                    <a:pt x="1406" y="3787"/>
                    <a:pt x="1263" y="3644"/>
                    <a:pt x="1263" y="3478"/>
                  </a:cubicBezTo>
                  <a:cubicBezTo>
                    <a:pt x="1263" y="3072"/>
                    <a:pt x="1592" y="2780"/>
                    <a:pt x="1961" y="2780"/>
                  </a:cubicBezTo>
                  <a:cubicBezTo>
                    <a:pt x="2069" y="2780"/>
                    <a:pt x="2180" y="2805"/>
                    <a:pt x="2287" y="2858"/>
                  </a:cubicBezTo>
                  <a:lnTo>
                    <a:pt x="2716" y="3049"/>
                  </a:lnTo>
                  <a:lnTo>
                    <a:pt x="3025" y="2406"/>
                  </a:lnTo>
                  <a:cubicBezTo>
                    <a:pt x="2740" y="2239"/>
                    <a:pt x="2525" y="1953"/>
                    <a:pt x="2525" y="1572"/>
                  </a:cubicBezTo>
                  <a:cubicBezTo>
                    <a:pt x="2525" y="1406"/>
                    <a:pt x="2668" y="1263"/>
                    <a:pt x="2859" y="1263"/>
                  </a:cubicBezTo>
                  <a:cubicBezTo>
                    <a:pt x="3025" y="1263"/>
                    <a:pt x="3168" y="1406"/>
                    <a:pt x="3168" y="1572"/>
                  </a:cubicBezTo>
                  <a:cubicBezTo>
                    <a:pt x="3168" y="1763"/>
                    <a:pt x="3311" y="1906"/>
                    <a:pt x="3478" y="1906"/>
                  </a:cubicBezTo>
                  <a:lnTo>
                    <a:pt x="4740" y="1906"/>
                  </a:lnTo>
                  <a:cubicBezTo>
                    <a:pt x="4907" y="1906"/>
                    <a:pt x="5050" y="1763"/>
                    <a:pt x="5050" y="1572"/>
                  </a:cubicBezTo>
                  <a:cubicBezTo>
                    <a:pt x="5050" y="1406"/>
                    <a:pt x="5193" y="1263"/>
                    <a:pt x="5383" y="1263"/>
                  </a:cubicBezTo>
                  <a:close/>
                  <a:moveTo>
                    <a:pt x="4121" y="1"/>
                  </a:moveTo>
                  <a:cubicBezTo>
                    <a:pt x="1835" y="1"/>
                    <a:pt x="1" y="1858"/>
                    <a:pt x="1" y="4121"/>
                  </a:cubicBezTo>
                  <a:cubicBezTo>
                    <a:pt x="1" y="6383"/>
                    <a:pt x="1835" y="8217"/>
                    <a:pt x="4121" y="8217"/>
                  </a:cubicBezTo>
                  <a:cubicBezTo>
                    <a:pt x="6383" y="8217"/>
                    <a:pt x="8217" y="6383"/>
                    <a:pt x="8217" y="4121"/>
                  </a:cubicBezTo>
                  <a:cubicBezTo>
                    <a:pt x="8217" y="1858"/>
                    <a:pt x="6383" y="1"/>
                    <a:pt x="4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7"/>
            <p:cNvSpPr/>
            <p:nvPr/>
          </p:nvSpPr>
          <p:spPr>
            <a:xfrm>
              <a:off x="6800751" y="3396353"/>
              <a:ext cx="20131" cy="59550"/>
            </a:xfrm>
            <a:custGeom>
              <a:avLst/>
              <a:gdLst/>
              <a:ahLst/>
              <a:cxnLst/>
              <a:rect l="l" t="t" r="r" b="b"/>
              <a:pathLst>
                <a:path w="620" h="1834" extrusionOk="0">
                  <a:moveTo>
                    <a:pt x="0" y="0"/>
                  </a:moveTo>
                  <a:lnTo>
                    <a:pt x="0" y="1834"/>
                  </a:lnTo>
                  <a:cubicBezTo>
                    <a:pt x="358" y="1715"/>
                    <a:pt x="620" y="1358"/>
                    <a:pt x="620" y="953"/>
                  </a:cubicBez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874980" y="3491461"/>
              <a:ext cx="60362" cy="60329"/>
            </a:xfrm>
            <a:custGeom>
              <a:avLst/>
              <a:gdLst/>
              <a:ahLst/>
              <a:cxnLst/>
              <a:rect l="l" t="t" r="r" b="b"/>
              <a:pathLst>
                <a:path w="1859" h="1858" extrusionOk="0">
                  <a:moveTo>
                    <a:pt x="1334" y="0"/>
                  </a:moveTo>
                  <a:cubicBezTo>
                    <a:pt x="1001" y="524"/>
                    <a:pt x="525" y="1001"/>
                    <a:pt x="1" y="1334"/>
                  </a:cubicBezTo>
                  <a:lnTo>
                    <a:pt x="501" y="1858"/>
                  </a:lnTo>
                  <a:lnTo>
                    <a:pt x="1858" y="500"/>
                  </a:ln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7"/>
            <p:cNvSpPr/>
            <p:nvPr/>
          </p:nvSpPr>
          <p:spPr>
            <a:xfrm>
              <a:off x="6905925" y="3522373"/>
              <a:ext cx="104424" cy="101339"/>
            </a:xfrm>
            <a:custGeom>
              <a:avLst/>
              <a:gdLst/>
              <a:ahLst/>
              <a:cxnLst/>
              <a:rect l="l" t="t" r="r" b="b"/>
              <a:pathLst>
                <a:path w="3216" h="3121" extrusionOk="0">
                  <a:moveTo>
                    <a:pt x="1358" y="1"/>
                  </a:moveTo>
                  <a:lnTo>
                    <a:pt x="0" y="1358"/>
                  </a:lnTo>
                  <a:lnTo>
                    <a:pt x="1501" y="2835"/>
                  </a:lnTo>
                  <a:cubicBezTo>
                    <a:pt x="1679" y="3025"/>
                    <a:pt x="1923" y="3121"/>
                    <a:pt x="2167" y="3121"/>
                  </a:cubicBezTo>
                  <a:cubicBezTo>
                    <a:pt x="2411" y="3121"/>
                    <a:pt x="2656" y="3025"/>
                    <a:pt x="2834" y="2835"/>
                  </a:cubicBezTo>
                  <a:cubicBezTo>
                    <a:pt x="3215" y="2478"/>
                    <a:pt x="3215" y="1858"/>
                    <a:pt x="2834" y="1501"/>
                  </a:cubicBezTo>
                  <a:lnTo>
                    <a:pt x="1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7"/>
          <p:cNvGrpSpPr/>
          <p:nvPr/>
        </p:nvGrpSpPr>
        <p:grpSpPr>
          <a:xfrm>
            <a:off x="5371733" y="3273385"/>
            <a:ext cx="352632" cy="350327"/>
            <a:chOff x="5371733" y="3273385"/>
            <a:chExt cx="352632" cy="350327"/>
          </a:xfrm>
        </p:grpSpPr>
        <p:sp>
          <p:nvSpPr>
            <p:cNvPr id="1101" name="Google Shape;1101;p67"/>
            <p:cNvSpPr/>
            <p:nvPr/>
          </p:nvSpPr>
          <p:spPr>
            <a:xfrm>
              <a:off x="5432811" y="3355342"/>
              <a:ext cx="143875" cy="102897"/>
            </a:xfrm>
            <a:custGeom>
              <a:avLst/>
              <a:gdLst/>
              <a:ahLst/>
              <a:cxnLst/>
              <a:rect l="l" t="t" r="r" b="b"/>
              <a:pathLst>
                <a:path w="4431" h="3169" extrusionOk="0">
                  <a:moveTo>
                    <a:pt x="644" y="1"/>
                  </a:moveTo>
                  <a:lnTo>
                    <a:pt x="644" y="954"/>
                  </a:lnTo>
                  <a:cubicBezTo>
                    <a:pt x="644" y="1120"/>
                    <a:pt x="501" y="1263"/>
                    <a:pt x="310" y="1263"/>
                  </a:cubicBezTo>
                  <a:cubicBezTo>
                    <a:pt x="144" y="1263"/>
                    <a:pt x="1" y="1406"/>
                    <a:pt x="1" y="1597"/>
                  </a:cubicBezTo>
                  <a:cubicBezTo>
                    <a:pt x="1" y="1763"/>
                    <a:pt x="144" y="1906"/>
                    <a:pt x="310" y="1906"/>
                  </a:cubicBezTo>
                  <a:cubicBezTo>
                    <a:pt x="501" y="1906"/>
                    <a:pt x="644" y="2049"/>
                    <a:pt x="644" y="2216"/>
                  </a:cubicBezTo>
                  <a:lnTo>
                    <a:pt x="644" y="3168"/>
                  </a:lnTo>
                  <a:lnTo>
                    <a:pt x="1334" y="3168"/>
                  </a:lnTo>
                  <a:cubicBezTo>
                    <a:pt x="1453" y="2787"/>
                    <a:pt x="1811" y="2525"/>
                    <a:pt x="2215" y="2525"/>
                  </a:cubicBezTo>
                  <a:cubicBezTo>
                    <a:pt x="2620" y="2525"/>
                    <a:pt x="2977" y="2787"/>
                    <a:pt x="3120" y="3168"/>
                  </a:cubicBezTo>
                  <a:lnTo>
                    <a:pt x="3787" y="3168"/>
                  </a:lnTo>
                  <a:lnTo>
                    <a:pt x="3787" y="2216"/>
                  </a:lnTo>
                  <a:cubicBezTo>
                    <a:pt x="3787" y="2049"/>
                    <a:pt x="3930" y="1906"/>
                    <a:pt x="4121" y="1906"/>
                  </a:cubicBezTo>
                  <a:cubicBezTo>
                    <a:pt x="4287" y="1906"/>
                    <a:pt x="4430" y="1763"/>
                    <a:pt x="4430" y="1597"/>
                  </a:cubicBezTo>
                  <a:cubicBezTo>
                    <a:pt x="4430" y="1406"/>
                    <a:pt x="4287" y="1263"/>
                    <a:pt x="4121" y="1263"/>
                  </a:cubicBezTo>
                  <a:cubicBezTo>
                    <a:pt x="3930" y="1263"/>
                    <a:pt x="3787" y="1120"/>
                    <a:pt x="3787" y="954"/>
                  </a:cubicBezTo>
                  <a:lnTo>
                    <a:pt x="3787" y="1"/>
                  </a:lnTo>
                  <a:lnTo>
                    <a:pt x="3120" y="1"/>
                  </a:lnTo>
                  <a:cubicBezTo>
                    <a:pt x="2977" y="382"/>
                    <a:pt x="2620" y="644"/>
                    <a:pt x="2215" y="644"/>
                  </a:cubicBezTo>
                  <a:cubicBezTo>
                    <a:pt x="1811" y="644"/>
                    <a:pt x="1453" y="38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7"/>
            <p:cNvSpPr/>
            <p:nvPr/>
          </p:nvSpPr>
          <p:spPr>
            <a:xfrm>
              <a:off x="5371733" y="3273385"/>
              <a:ext cx="266027" cy="266806"/>
            </a:xfrm>
            <a:custGeom>
              <a:avLst/>
              <a:gdLst/>
              <a:ahLst/>
              <a:cxnLst/>
              <a:rect l="l" t="t" r="r" b="b"/>
              <a:pathLst>
                <a:path w="8193" h="8217" extrusionOk="0">
                  <a:moveTo>
                    <a:pt x="6002" y="1906"/>
                  </a:moveTo>
                  <a:cubicBezTo>
                    <a:pt x="6168" y="1906"/>
                    <a:pt x="6311" y="2049"/>
                    <a:pt x="6311" y="2215"/>
                  </a:cubicBezTo>
                  <a:lnTo>
                    <a:pt x="6311" y="3216"/>
                  </a:lnTo>
                  <a:cubicBezTo>
                    <a:pt x="6668" y="3358"/>
                    <a:pt x="6930" y="3692"/>
                    <a:pt x="6930" y="4121"/>
                  </a:cubicBezTo>
                  <a:cubicBezTo>
                    <a:pt x="6930" y="4525"/>
                    <a:pt x="6668" y="4883"/>
                    <a:pt x="6311" y="5002"/>
                  </a:cubicBezTo>
                  <a:lnTo>
                    <a:pt x="6311" y="6002"/>
                  </a:lnTo>
                  <a:cubicBezTo>
                    <a:pt x="6311" y="6169"/>
                    <a:pt x="6168" y="6311"/>
                    <a:pt x="6002" y="6311"/>
                  </a:cubicBezTo>
                  <a:lnTo>
                    <a:pt x="4739" y="6311"/>
                  </a:lnTo>
                  <a:cubicBezTo>
                    <a:pt x="4549" y="6311"/>
                    <a:pt x="4406" y="6169"/>
                    <a:pt x="4406" y="6002"/>
                  </a:cubicBezTo>
                  <a:cubicBezTo>
                    <a:pt x="4406" y="5835"/>
                    <a:pt x="4263" y="5692"/>
                    <a:pt x="4096" y="5692"/>
                  </a:cubicBezTo>
                  <a:cubicBezTo>
                    <a:pt x="3930" y="5692"/>
                    <a:pt x="3787" y="5835"/>
                    <a:pt x="3787" y="6002"/>
                  </a:cubicBezTo>
                  <a:cubicBezTo>
                    <a:pt x="3787" y="6169"/>
                    <a:pt x="3644" y="6311"/>
                    <a:pt x="3477" y="6311"/>
                  </a:cubicBezTo>
                  <a:lnTo>
                    <a:pt x="2191" y="6311"/>
                  </a:lnTo>
                  <a:cubicBezTo>
                    <a:pt x="2025" y="6311"/>
                    <a:pt x="1882" y="6169"/>
                    <a:pt x="1882" y="6002"/>
                  </a:cubicBezTo>
                  <a:lnTo>
                    <a:pt x="1882" y="5002"/>
                  </a:lnTo>
                  <a:cubicBezTo>
                    <a:pt x="1524" y="4883"/>
                    <a:pt x="1262" y="4525"/>
                    <a:pt x="1262" y="4121"/>
                  </a:cubicBezTo>
                  <a:cubicBezTo>
                    <a:pt x="1262" y="3692"/>
                    <a:pt x="1524" y="3358"/>
                    <a:pt x="1882" y="3216"/>
                  </a:cubicBezTo>
                  <a:lnTo>
                    <a:pt x="1882" y="2215"/>
                  </a:lnTo>
                  <a:cubicBezTo>
                    <a:pt x="1882" y="2049"/>
                    <a:pt x="2025" y="1906"/>
                    <a:pt x="2191" y="1906"/>
                  </a:cubicBezTo>
                  <a:lnTo>
                    <a:pt x="3477" y="1906"/>
                  </a:lnTo>
                  <a:cubicBezTo>
                    <a:pt x="3644" y="1906"/>
                    <a:pt x="3787" y="2049"/>
                    <a:pt x="3787" y="2215"/>
                  </a:cubicBezTo>
                  <a:cubicBezTo>
                    <a:pt x="3787" y="2382"/>
                    <a:pt x="3930" y="2525"/>
                    <a:pt x="4096" y="2525"/>
                  </a:cubicBezTo>
                  <a:cubicBezTo>
                    <a:pt x="4263" y="2525"/>
                    <a:pt x="4406" y="2382"/>
                    <a:pt x="4406" y="2215"/>
                  </a:cubicBezTo>
                  <a:cubicBezTo>
                    <a:pt x="4406" y="2049"/>
                    <a:pt x="4549" y="1906"/>
                    <a:pt x="4739" y="1906"/>
                  </a:cubicBezTo>
                  <a:close/>
                  <a:moveTo>
                    <a:pt x="4096" y="1"/>
                  </a:moveTo>
                  <a:cubicBezTo>
                    <a:pt x="1834" y="1"/>
                    <a:pt x="0" y="1858"/>
                    <a:pt x="0" y="4121"/>
                  </a:cubicBezTo>
                  <a:cubicBezTo>
                    <a:pt x="0" y="6383"/>
                    <a:pt x="1834" y="8217"/>
                    <a:pt x="4096" y="8217"/>
                  </a:cubicBezTo>
                  <a:cubicBezTo>
                    <a:pt x="6359" y="8217"/>
                    <a:pt x="8192" y="6383"/>
                    <a:pt x="8192" y="4121"/>
                  </a:cubicBezTo>
                  <a:cubicBezTo>
                    <a:pt x="8192" y="1858"/>
                    <a:pt x="6359" y="1"/>
                    <a:pt x="4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7"/>
            <p:cNvSpPr/>
            <p:nvPr/>
          </p:nvSpPr>
          <p:spPr>
            <a:xfrm>
              <a:off x="5589776" y="3491461"/>
              <a:ext cx="59582" cy="60329"/>
            </a:xfrm>
            <a:custGeom>
              <a:avLst/>
              <a:gdLst/>
              <a:ahLst/>
              <a:cxnLst/>
              <a:rect l="l" t="t" r="r" b="b"/>
              <a:pathLst>
                <a:path w="1835" h="1858" extrusionOk="0">
                  <a:moveTo>
                    <a:pt x="1335" y="0"/>
                  </a:moveTo>
                  <a:cubicBezTo>
                    <a:pt x="977" y="524"/>
                    <a:pt x="525" y="1001"/>
                    <a:pt x="1" y="1334"/>
                  </a:cubicBezTo>
                  <a:lnTo>
                    <a:pt x="501" y="1858"/>
                  </a:lnTo>
                  <a:lnTo>
                    <a:pt x="1835" y="500"/>
                  </a:lnTo>
                  <a:lnTo>
                    <a:pt x="1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5620721" y="3522373"/>
              <a:ext cx="103644" cy="101339"/>
            </a:xfrm>
            <a:custGeom>
              <a:avLst/>
              <a:gdLst/>
              <a:ahLst/>
              <a:cxnLst/>
              <a:rect l="l" t="t" r="r" b="b"/>
              <a:pathLst>
                <a:path w="3192" h="3121" extrusionOk="0">
                  <a:moveTo>
                    <a:pt x="1334" y="1"/>
                  </a:moveTo>
                  <a:lnTo>
                    <a:pt x="1" y="1358"/>
                  </a:lnTo>
                  <a:lnTo>
                    <a:pt x="1477" y="2835"/>
                  </a:lnTo>
                  <a:cubicBezTo>
                    <a:pt x="1668" y="3025"/>
                    <a:pt x="1912" y="3121"/>
                    <a:pt x="2156" y="3121"/>
                  </a:cubicBezTo>
                  <a:cubicBezTo>
                    <a:pt x="2400" y="3121"/>
                    <a:pt x="2644" y="3025"/>
                    <a:pt x="2834" y="2835"/>
                  </a:cubicBezTo>
                  <a:cubicBezTo>
                    <a:pt x="3192" y="2478"/>
                    <a:pt x="3192" y="1858"/>
                    <a:pt x="2834" y="1501"/>
                  </a:cubicBez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a:off x="4719065" y="1485559"/>
            <a:ext cx="352665" cy="349743"/>
            <a:chOff x="4719065" y="1485559"/>
            <a:chExt cx="352665" cy="349743"/>
          </a:xfrm>
        </p:grpSpPr>
        <p:sp>
          <p:nvSpPr>
            <p:cNvPr id="1106" name="Google Shape;1106;p67"/>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7"/>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7"/>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7"/>
          <p:cNvGrpSpPr/>
          <p:nvPr/>
        </p:nvGrpSpPr>
        <p:grpSpPr>
          <a:xfrm>
            <a:off x="4719065" y="2076371"/>
            <a:ext cx="350319" cy="327892"/>
            <a:chOff x="4719065" y="2076371"/>
            <a:chExt cx="350319" cy="327892"/>
          </a:xfrm>
        </p:grpSpPr>
        <p:sp>
          <p:nvSpPr>
            <p:cNvPr id="1112" name="Google Shape;1112;p67"/>
            <p:cNvSpPr/>
            <p:nvPr/>
          </p:nvSpPr>
          <p:spPr>
            <a:xfrm>
              <a:off x="4719065" y="2076371"/>
              <a:ext cx="350319" cy="204918"/>
            </a:xfrm>
            <a:custGeom>
              <a:avLst/>
              <a:gdLst/>
              <a:ahLst/>
              <a:cxnLst/>
              <a:rect l="l" t="t" r="r" b="b"/>
              <a:pathLst>
                <a:path w="10789" h="6311" extrusionOk="0">
                  <a:moveTo>
                    <a:pt x="3490" y="1578"/>
                  </a:moveTo>
                  <a:cubicBezTo>
                    <a:pt x="3573" y="1578"/>
                    <a:pt x="3656" y="1607"/>
                    <a:pt x="3716" y="1667"/>
                  </a:cubicBezTo>
                  <a:cubicBezTo>
                    <a:pt x="3835" y="1786"/>
                    <a:pt x="3835" y="2000"/>
                    <a:pt x="3716" y="2120"/>
                  </a:cubicBezTo>
                  <a:lnTo>
                    <a:pt x="2668" y="3144"/>
                  </a:lnTo>
                  <a:lnTo>
                    <a:pt x="3716" y="4191"/>
                  </a:lnTo>
                  <a:cubicBezTo>
                    <a:pt x="3835" y="4310"/>
                    <a:pt x="3835" y="4525"/>
                    <a:pt x="3716" y="4644"/>
                  </a:cubicBezTo>
                  <a:cubicBezTo>
                    <a:pt x="3656" y="4703"/>
                    <a:pt x="3573" y="4733"/>
                    <a:pt x="3490" y="4733"/>
                  </a:cubicBezTo>
                  <a:cubicBezTo>
                    <a:pt x="3406" y="4733"/>
                    <a:pt x="3323" y="4703"/>
                    <a:pt x="3263" y="4644"/>
                  </a:cubicBezTo>
                  <a:lnTo>
                    <a:pt x="2001" y="3382"/>
                  </a:lnTo>
                  <a:cubicBezTo>
                    <a:pt x="1882" y="3263"/>
                    <a:pt x="1882" y="3048"/>
                    <a:pt x="2001" y="2929"/>
                  </a:cubicBezTo>
                  <a:lnTo>
                    <a:pt x="3263" y="1667"/>
                  </a:lnTo>
                  <a:cubicBezTo>
                    <a:pt x="3323" y="1607"/>
                    <a:pt x="3406" y="1578"/>
                    <a:pt x="3490" y="1578"/>
                  </a:cubicBezTo>
                  <a:close/>
                  <a:moveTo>
                    <a:pt x="7285" y="1578"/>
                  </a:moveTo>
                  <a:cubicBezTo>
                    <a:pt x="7365" y="1578"/>
                    <a:pt x="7443" y="1607"/>
                    <a:pt x="7502" y="1667"/>
                  </a:cubicBezTo>
                  <a:lnTo>
                    <a:pt x="8765" y="2929"/>
                  </a:lnTo>
                  <a:cubicBezTo>
                    <a:pt x="8884" y="3048"/>
                    <a:pt x="8884" y="3263"/>
                    <a:pt x="8765" y="3382"/>
                  </a:cubicBezTo>
                  <a:lnTo>
                    <a:pt x="7502" y="4644"/>
                  </a:lnTo>
                  <a:cubicBezTo>
                    <a:pt x="7443" y="4703"/>
                    <a:pt x="7365" y="4733"/>
                    <a:pt x="7285" y="4733"/>
                  </a:cubicBezTo>
                  <a:cubicBezTo>
                    <a:pt x="7205" y="4733"/>
                    <a:pt x="7121" y="4703"/>
                    <a:pt x="7050" y="4644"/>
                  </a:cubicBezTo>
                  <a:cubicBezTo>
                    <a:pt x="6931" y="4525"/>
                    <a:pt x="6931" y="4310"/>
                    <a:pt x="7050" y="4191"/>
                  </a:cubicBezTo>
                  <a:lnTo>
                    <a:pt x="8098" y="3144"/>
                  </a:lnTo>
                  <a:lnTo>
                    <a:pt x="7050" y="2120"/>
                  </a:lnTo>
                  <a:cubicBezTo>
                    <a:pt x="6931" y="2000"/>
                    <a:pt x="6931" y="1786"/>
                    <a:pt x="7050" y="1667"/>
                  </a:cubicBezTo>
                  <a:cubicBezTo>
                    <a:pt x="7121" y="1607"/>
                    <a:pt x="7205" y="1578"/>
                    <a:pt x="7285" y="1578"/>
                  </a:cubicBezTo>
                  <a:close/>
                  <a:moveTo>
                    <a:pt x="6009" y="1576"/>
                  </a:moveTo>
                  <a:cubicBezTo>
                    <a:pt x="6062" y="1576"/>
                    <a:pt x="6116" y="1590"/>
                    <a:pt x="6169" y="1619"/>
                  </a:cubicBezTo>
                  <a:cubicBezTo>
                    <a:pt x="6312" y="1691"/>
                    <a:pt x="6383" y="1881"/>
                    <a:pt x="6312" y="2024"/>
                  </a:cubicBezTo>
                  <a:lnTo>
                    <a:pt x="5050" y="4549"/>
                  </a:lnTo>
                  <a:cubicBezTo>
                    <a:pt x="4983" y="4664"/>
                    <a:pt x="4871" y="4734"/>
                    <a:pt x="4761" y="4734"/>
                  </a:cubicBezTo>
                  <a:cubicBezTo>
                    <a:pt x="4713" y="4734"/>
                    <a:pt x="4665" y="4721"/>
                    <a:pt x="4621" y="4691"/>
                  </a:cubicBezTo>
                  <a:cubicBezTo>
                    <a:pt x="4454" y="4620"/>
                    <a:pt x="4407" y="4429"/>
                    <a:pt x="4478" y="4287"/>
                  </a:cubicBezTo>
                  <a:lnTo>
                    <a:pt x="5740" y="1738"/>
                  </a:lnTo>
                  <a:cubicBezTo>
                    <a:pt x="5789" y="1640"/>
                    <a:pt x="5894" y="1576"/>
                    <a:pt x="6009" y="1576"/>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p:cNvSpPr/>
            <p:nvPr/>
          </p:nvSpPr>
          <p:spPr>
            <a:xfrm>
              <a:off x="4801801" y="2363253"/>
              <a:ext cx="184852" cy="41010"/>
            </a:xfrm>
            <a:custGeom>
              <a:avLst/>
              <a:gdLst/>
              <a:ahLst/>
              <a:cxnLst/>
              <a:rect l="l" t="t" r="r" b="b"/>
              <a:pathLst>
                <a:path w="5693" h="1263" extrusionOk="0">
                  <a:moveTo>
                    <a:pt x="1263" y="0"/>
                  </a:moveTo>
                  <a:lnTo>
                    <a:pt x="1263" y="643"/>
                  </a:lnTo>
                  <a:lnTo>
                    <a:pt x="311" y="643"/>
                  </a:lnTo>
                  <a:cubicBezTo>
                    <a:pt x="144" y="643"/>
                    <a:pt x="1" y="786"/>
                    <a:pt x="1" y="953"/>
                  </a:cubicBezTo>
                  <a:cubicBezTo>
                    <a:pt x="1" y="1119"/>
                    <a:pt x="144" y="1262"/>
                    <a:pt x="311" y="1262"/>
                  </a:cubicBezTo>
                  <a:lnTo>
                    <a:pt x="5359" y="1262"/>
                  </a:lnTo>
                  <a:cubicBezTo>
                    <a:pt x="5550" y="1262"/>
                    <a:pt x="5693" y="1119"/>
                    <a:pt x="5693" y="953"/>
                  </a:cubicBezTo>
                  <a:cubicBezTo>
                    <a:pt x="5693" y="786"/>
                    <a:pt x="5550" y="643"/>
                    <a:pt x="5359" y="643"/>
                  </a:cubicBezTo>
                  <a:lnTo>
                    <a:pt x="4430" y="643"/>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p:cNvSpPr/>
            <p:nvPr/>
          </p:nvSpPr>
          <p:spPr>
            <a:xfrm>
              <a:off x="4719065" y="2302142"/>
              <a:ext cx="350319" cy="41010"/>
            </a:xfrm>
            <a:custGeom>
              <a:avLst/>
              <a:gdLst/>
              <a:ahLst/>
              <a:cxnLst/>
              <a:rect l="l" t="t" r="r" b="b"/>
              <a:pathLst>
                <a:path w="10789" h="1263" extrusionOk="0">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7"/>
          <p:cNvGrpSpPr/>
          <p:nvPr/>
        </p:nvGrpSpPr>
        <p:grpSpPr>
          <a:xfrm>
            <a:off x="4719065" y="2675657"/>
            <a:ext cx="350319" cy="327892"/>
            <a:chOff x="4719065" y="2675657"/>
            <a:chExt cx="350319" cy="327892"/>
          </a:xfrm>
        </p:grpSpPr>
        <p:sp>
          <p:nvSpPr>
            <p:cNvPr id="1116" name="Google Shape;1116;p67"/>
            <p:cNvSpPr/>
            <p:nvPr/>
          </p:nvSpPr>
          <p:spPr>
            <a:xfrm>
              <a:off x="4801801" y="2962539"/>
              <a:ext cx="184852" cy="41010"/>
            </a:xfrm>
            <a:custGeom>
              <a:avLst/>
              <a:gdLst/>
              <a:ahLst/>
              <a:cxnLst/>
              <a:rect l="l" t="t" r="r" b="b"/>
              <a:pathLst>
                <a:path w="5693" h="1263" extrusionOk="0">
                  <a:moveTo>
                    <a:pt x="1263" y="0"/>
                  </a:moveTo>
                  <a:lnTo>
                    <a:pt x="1263" y="643"/>
                  </a:lnTo>
                  <a:lnTo>
                    <a:pt x="311" y="643"/>
                  </a:lnTo>
                  <a:cubicBezTo>
                    <a:pt x="144" y="643"/>
                    <a:pt x="1" y="786"/>
                    <a:pt x="1" y="953"/>
                  </a:cubicBezTo>
                  <a:cubicBezTo>
                    <a:pt x="1" y="1120"/>
                    <a:pt x="144" y="1262"/>
                    <a:pt x="311" y="1262"/>
                  </a:cubicBezTo>
                  <a:lnTo>
                    <a:pt x="5359" y="1262"/>
                  </a:lnTo>
                  <a:cubicBezTo>
                    <a:pt x="5550" y="1262"/>
                    <a:pt x="5693" y="1120"/>
                    <a:pt x="5693" y="953"/>
                  </a:cubicBezTo>
                  <a:cubicBezTo>
                    <a:pt x="5693" y="786"/>
                    <a:pt x="5550" y="643"/>
                    <a:pt x="5359" y="643"/>
                  </a:cubicBezTo>
                  <a:lnTo>
                    <a:pt x="4430" y="643"/>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7"/>
            <p:cNvSpPr/>
            <p:nvPr/>
          </p:nvSpPr>
          <p:spPr>
            <a:xfrm>
              <a:off x="4719065" y="2901429"/>
              <a:ext cx="350319" cy="41042"/>
            </a:xfrm>
            <a:custGeom>
              <a:avLst/>
              <a:gdLst/>
              <a:ahLst/>
              <a:cxnLst/>
              <a:rect l="l" t="t" r="r" b="b"/>
              <a:pathLst>
                <a:path w="10789" h="1264" extrusionOk="0">
                  <a:moveTo>
                    <a:pt x="1" y="1"/>
                  </a:moveTo>
                  <a:lnTo>
                    <a:pt x="1" y="930"/>
                  </a:lnTo>
                  <a:cubicBezTo>
                    <a:pt x="1" y="1120"/>
                    <a:pt x="144" y="1263"/>
                    <a:pt x="310" y="1263"/>
                  </a:cubicBezTo>
                  <a:lnTo>
                    <a:pt x="10455" y="1263"/>
                  </a:lnTo>
                  <a:cubicBezTo>
                    <a:pt x="10646" y="1263"/>
                    <a:pt x="10789" y="1120"/>
                    <a:pt x="10789" y="930"/>
                  </a:cubicBezTo>
                  <a:lnTo>
                    <a:pt x="107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7"/>
            <p:cNvSpPr/>
            <p:nvPr/>
          </p:nvSpPr>
          <p:spPr>
            <a:xfrm>
              <a:off x="4965747" y="2726669"/>
              <a:ext cx="41010" cy="102897"/>
            </a:xfrm>
            <a:custGeom>
              <a:avLst/>
              <a:gdLst/>
              <a:ahLst/>
              <a:cxnLst/>
              <a:rect l="l" t="t" r="r" b="b"/>
              <a:pathLst>
                <a:path w="1263" h="3169" extrusionOk="0">
                  <a:moveTo>
                    <a:pt x="1" y="1"/>
                  </a:moveTo>
                  <a:lnTo>
                    <a:pt x="1" y="3168"/>
                  </a:lnTo>
                  <a:lnTo>
                    <a:pt x="1263" y="3168"/>
                  </a:lnTo>
                  <a:lnTo>
                    <a:pt x="1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7"/>
            <p:cNvSpPr/>
            <p:nvPr/>
          </p:nvSpPr>
          <p:spPr>
            <a:xfrm>
              <a:off x="4780175" y="2726669"/>
              <a:ext cx="124522" cy="20911"/>
            </a:xfrm>
            <a:custGeom>
              <a:avLst/>
              <a:gdLst/>
              <a:ahLst/>
              <a:cxnLst/>
              <a:rect l="l" t="t" r="r" b="b"/>
              <a:pathLst>
                <a:path w="3835" h="644" extrusionOk="0">
                  <a:moveTo>
                    <a:pt x="0" y="1"/>
                  </a:moveTo>
                  <a:lnTo>
                    <a:pt x="0" y="644"/>
                  </a:lnTo>
                  <a:lnTo>
                    <a:pt x="3834" y="644"/>
                  </a:lnTo>
                  <a:lnTo>
                    <a:pt x="3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7"/>
            <p:cNvSpPr/>
            <p:nvPr/>
          </p:nvSpPr>
          <p:spPr>
            <a:xfrm>
              <a:off x="4780175" y="2808659"/>
              <a:ext cx="124522" cy="20911"/>
            </a:xfrm>
            <a:custGeom>
              <a:avLst/>
              <a:gdLst/>
              <a:ahLst/>
              <a:cxnLst/>
              <a:rect l="l" t="t" r="r" b="b"/>
              <a:pathLst>
                <a:path w="3835" h="644" extrusionOk="0">
                  <a:moveTo>
                    <a:pt x="0" y="0"/>
                  </a:moveTo>
                  <a:lnTo>
                    <a:pt x="0" y="643"/>
                  </a:lnTo>
                  <a:lnTo>
                    <a:pt x="3834" y="643"/>
                  </a:lnTo>
                  <a:lnTo>
                    <a:pt x="3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7"/>
            <p:cNvSpPr/>
            <p:nvPr/>
          </p:nvSpPr>
          <p:spPr>
            <a:xfrm>
              <a:off x="4719065" y="2675657"/>
              <a:ext cx="350319" cy="204918"/>
            </a:xfrm>
            <a:custGeom>
              <a:avLst/>
              <a:gdLst/>
              <a:ahLst/>
              <a:cxnLst/>
              <a:rect l="l" t="t" r="r" b="b"/>
              <a:pathLst>
                <a:path w="10789" h="6311" extrusionOk="0">
                  <a:moveTo>
                    <a:pt x="6026" y="953"/>
                  </a:moveTo>
                  <a:cubicBezTo>
                    <a:pt x="6193" y="953"/>
                    <a:pt x="6336" y="1096"/>
                    <a:pt x="6336" y="1262"/>
                  </a:cubicBezTo>
                  <a:lnTo>
                    <a:pt x="6336" y="2524"/>
                  </a:lnTo>
                  <a:cubicBezTo>
                    <a:pt x="6336" y="2691"/>
                    <a:pt x="6193" y="2834"/>
                    <a:pt x="6026" y="2834"/>
                  </a:cubicBezTo>
                  <a:lnTo>
                    <a:pt x="1573" y="2834"/>
                  </a:lnTo>
                  <a:cubicBezTo>
                    <a:pt x="1406" y="2834"/>
                    <a:pt x="1263" y="2691"/>
                    <a:pt x="1263" y="2524"/>
                  </a:cubicBezTo>
                  <a:lnTo>
                    <a:pt x="1263" y="1262"/>
                  </a:lnTo>
                  <a:cubicBezTo>
                    <a:pt x="1263" y="1096"/>
                    <a:pt x="1406" y="953"/>
                    <a:pt x="1573" y="953"/>
                  </a:cubicBezTo>
                  <a:close/>
                  <a:moveTo>
                    <a:pt x="6026" y="3477"/>
                  </a:moveTo>
                  <a:cubicBezTo>
                    <a:pt x="6193" y="3477"/>
                    <a:pt x="6336" y="3620"/>
                    <a:pt x="6336" y="3787"/>
                  </a:cubicBezTo>
                  <a:lnTo>
                    <a:pt x="6336" y="5049"/>
                  </a:lnTo>
                  <a:cubicBezTo>
                    <a:pt x="6336" y="5216"/>
                    <a:pt x="6193" y="5358"/>
                    <a:pt x="6026" y="5358"/>
                  </a:cubicBezTo>
                  <a:lnTo>
                    <a:pt x="1573" y="5358"/>
                  </a:lnTo>
                  <a:cubicBezTo>
                    <a:pt x="1406" y="5358"/>
                    <a:pt x="1263" y="5216"/>
                    <a:pt x="1263" y="5049"/>
                  </a:cubicBezTo>
                  <a:lnTo>
                    <a:pt x="1263" y="3787"/>
                  </a:lnTo>
                  <a:cubicBezTo>
                    <a:pt x="1263" y="3620"/>
                    <a:pt x="1406" y="3477"/>
                    <a:pt x="1573" y="3477"/>
                  </a:cubicBezTo>
                  <a:close/>
                  <a:moveTo>
                    <a:pt x="9169" y="953"/>
                  </a:moveTo>
                  <a:cubicBezTo>
                    <a:pt x="9360" y="953"/>
                    <a:pt x="9503" y="1096"/>
                    <a:pt x="9503" y="1262"/>
                  </a:cubicBezTo>
                  <a:lnTo>
                    <a:pt x="9503" y="5049"/>
                  </a:lnTo>
                  <a:cubicBezTo>
                    <a:pt x="9503" y="5216"/>
                    <a:pt x="9360" y="5358"/>
                    <a:pt x="9169" y="5358"/>
                  </a:cubicBezTo>
                  <a:lnTo>
                    <a:pt x="7288" y="5358"/>
                  </a:lnTo>
                  <a:cubicBezTo>
                    <a:pt x="7121" y="5358"/>
                    <a:pt x="6978" y="5216"/>
                    <a:pt x="6978" y="5049"/>
                  </a:cubicBezTo>
                  <a:lnTo>
                    <a:pt x="6978" y="1262"/>
                  </a:lnTo>
                  <a:cubicBezTo>
                    <a:pt x="6978" y="1096"/>
                    <a:pt x="7121" y="953"/>
                    <a:pt x="7288" y="953"/>
                  </a:cubicBezTo>
                  <a:close/>
                  <a:moveTo>
                    <a:pt x="310" y="0"/>
                  </a:moveTo>
                  <a:cubicBezTo>
                    <a:pt x="144" y="0"/>
                    <a:pt x="1" y="143"/>
                    <a:pt x="1" y="310"/>
                  </a:cubicBezTo>
                  <a:lnTo>
                    <a:pt x="1" y="6311"/>
                  </a:lnTo>
                  <a:lnTo>
                    <a:pt x="10789" y="6311"/>
                  </a:lnTo>
                  <a:lnTo>
                    <a:pt x="10789" y="310"/>
                  </a:lnTo>
                  <a:cubicBezTo>
                    <a:pt x="10789" y="143"/>
                    <a:pt x="10646"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7"/>
          <p:cNvGrpSpPr/>
          <p:nvPr/>
        </p:nvGrpSpPr>
        <p:grpSpPr>
          <a:xfrm>
            <a:off x="4719065" y="3284230"/>
            <a:ext cx="350319" cy="328671"/>
            <a:chOff x="4719065" y="3284230"/>
            <a:chExt cx="350319" cy="328671"/>
          </a:xfrm>
        </p:grpSpPr>
        <p:sp>
          <p:nvSpPr>
            <p:cNvPr id="1123" name="Google Shape;1123;p67"/>
            <p:cNvSpPr/>
            <p:nvPr/>
          </p:nvSpPr>
          <p:spPr>
            <a:xfrm>
              <a:off x="4719065" y="3284230"/>
              <a:ext cx="350319" cy="205697"/>
            </a:xfrm>
            <a:custGeom>
              <a:avLst/>
              <a:gdLst/>
              <a:ahLst/>
              <a:cxnLst/>
              <a:rect l="l" t="t" r="r" b="b"/>
              <a:pathLst>
                <a:path w="10789" h="6335" extrusionOk="0">
                  <a:moveTo>
                    <a:pt x="5716" y="0"/>
                  </a:moveTo>
                  <a:cubicBezTo>
                    <a:pt x="4668" y="0"/>
                    <a:pt x="3740" y="500"/>
                    <a:pt x="3144" y="1357"/>
                  </a:cubicBezTo>
                  <a:cubicBezTo>
                    <a:pt x="2927" y="1301"/>
                    <a:pt x="2712" y="1274"/>
                    <a:pt x="2503" y="1274"/>
                  </a:cubicBezTo>
                  <a:cubicBezTo>
                    <a:pt x="1130" y="1274"/>
                    <a:pt x="1" y="2423"/>
                    <a:pt x="1" y="3787"/>
                  </a:cubicBezTo>
                  <a:cubicBezTo>
                    <a:pt x="1" y="5192"/>
                    <a:pt x="1144" y="6335"/>
                    <a:pt x="2549" y="6335"/>
                  </a:cubicBezTo>
                  <a:lnTo>
                    <a:pt x="8550" y="6335"/>
                  </a:lnTo>
                  <a:cubicBezTo>
                    <a:pt x="9765" y="6335"/>
                    <a:pt x="10789" y="5334"/>
                    <a:pt x="10789" y="4120"/>
                  </a:cubicBezTo>
                  <a:cubicBezTo>
                    <a:pt x="10789" y="2905"/>
                    <a:pt x="9789" y="1929"/>
                    <a:pt x="8598" y="1905"/>
                  </a:cubicBezTo>
                  <a:cubicBezTo>
                    <a:pt x="8098" y="762"/>
                    <a:pt x="6955" y="0"/>
                    <a:pt x="5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4810309" y="3562021"/>
              <a:ext cx="167837" cy="50880"/>
            </a:xfrm>
            <a:custGeom>
              <a:avLst/>
              <a:gdLst/>
              <a:ahLst/>
              <a:cxnLst/>
              <a:rect l="l" t="t" r="r" b="b"/>
              <a:pathLst>
                <a:path w="5169" h="1567" extrusionOk="0">
                  <a:moveTo>
                    <a:pt x="346" y="0"/>
                  </a:moveTo>
                  <a:cubicBezTo>
                    <a:pt x="263" y="0"/>
                    <a:pt x="180" y="30"/>
                    <a:pt x="120" y="90"/>
                  </a:cubicBezTo>
                  <a:cubicBezTo>
                    <a:pt x="1" y="209"/>
                    <a:pt x="1" y="423"/>
                    <a:pt x="120" y="542"/>
                  </a:cubicBezTo>
                  <a:cubicBezTo>
                    <a:pt x="787" y="1209"/>
                    <a:pt x="1644" y="1566"/>
                    <a:pt x="2573" y="1566"/>
                  </a:cubicBezTo>
                  <a:cubicBezTo>
                    <a:pt x="3502" y="1566"/>
                    <a:pt x="4383" y="1209"/>
                    <a:pt x="5026" y="542"/>
                  </a:cubicBezTo>
                  <a:cubicBezTo>
                    <a:pt x="5169" y="423"/>
                    <a:pt x="5169" y="209"/>
                    <a:pt x="5026" y="90"/>
                  </a:cubicBezTo>
                  <a:cubicBezTo>
                    <a:pt x="4966" y="30"/>
                    <a:pt x="4889" y="0"/>
                    <a:pt x="4811" y="0"/>
                  </a:cubicBezTo>
                  <a:cubicBezTo>
                    <a:pt x="4734" y="0"/>
                    <a:pt x="4657" y="30"/>
                    <a:pt x="4597" y="90"/>
                  </a:cubicBezTo>
                  <a:cubicBezTo>
                    <a:pt x="4049" y="637"/>
                    <a:pt x="3335" y="923"/>
                    <a:pt x="2573" y="923"/>
                  </a:cubicBezTo>
                  <a:cubicBezTo>
                    <a:pt x="1811" y="923"/>
                    <a:pt x="1096" y="637"/>
                    <a:pt x="573" y="90"/>
                  </a:cubicBezTo>
                  <a:cubicBezTo>
                    <a:pt x="513" y="30"/>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7"/>
            <p:cNvSpPr/>
            <p:nvPr/>
          </p:nvSpPr>
          <p:spPr>
            <a:xfrm>
              <a:off x="4838948" y="3532829"/>
              <a:ext cx="109814" cy="39061"/>
            </a:xfrm>
            <a:custGeom>
              <a:avLst/>
              <a:gdLst/>
              <a:ahLst/>
              <a:cxnLst/>
              <a:rect l="l" t="t" r="r" b="b"/>
              <a:pathLst>
                <a:path w="3382" h="1203" extrusionOk="0">
                  <a:moveTo>
                    <a:pt x="357" y="0"/>
                  </a:moveTo>
                  <a:cubicBezTo>
                    <a:pt x="280" y="0"/>
                    <a:pt x="203" y="36"/>
                    <a:pt x="143" y="108"/>
                  </a:cubicBezTo>
                  <a:cubicBezTo>
                    <a:pt x="0" y="227"/>
                    <a:pt x="0" y="417"/>
                    <a:pt x="143" y="536"/>
                  </a:cubicBezTo>
                  <a:cubicBezTo>
                    <a:pt x="548" y="965"/>
                    <a:pt x="1096" y="1203"/>
                    <a:pt x="1691" y="1203"/>
                  </a:cubicBezTo>
                  <a:cubicBezTo>
                    <a:pt x="2286" y="1203"/>
                    <a:pt x="2834" y="965"/>
                    <a:pt x="3263" y="536"/>
                  </a:cubicBezTo>
                  <a:cubicBezTo>
                    <a:pt x="3382" y="417"/>
                    <a:pt x="3382" y="227"/>
                    <a:pt x="3263" y="108"/>
                  </a:cubicBezTo>
                  <a:cubicBezTo>
                    <a:pt x="3203" y="48"/>
                    <a:pt x="3120" y="18"/>
                    <a:pt x="3036" y="18"/>
                  </a:cubicBezTo>
                  <a:cubicBezTo>
                    <a:pt x="2953" y="18"/>
                    <a:pt x="2870" y="48"/>
                    <a:pt x="2810" y="108"/>
                  </a:cubicBezTo>
                  <a:cubicBezTo>
                    <a:pt x="2513" y="405"/>
                    <a:pt x="2102" y="554"/>
                    <a:pt x="1691" y="554"/>
                  </a:cubicBezTo>
                  <a:cubicBezTo>
                    <a:pt x="1280" y="554"/>
                    <a:pt x="869" y="405"/>
                    <a:pt x="572" y="108"/>
                  </a:cubicBezTo>
                  <a:cubicBezTo>
                    <a:pt x="512" y="36"/>
                    <a:pt x="435"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4868334" y="3504027"/>
              <a:ext cx="51822" cy="26885"/>
            </a:xfrm>
            <a:custGeom>
              <a:avLst/>
              <a:gdLst/>
              <a:ahLst/>
              <a:cxnLst/>
              <a:rect l="l" t="t" r="r" b="b"/>
              <a:pathLst>
                <a:path w="1596" h="828" extrusionOk="0">
                  <a:moveTo>
                    <a:pt x="345" y="0"/>
                  </a:moveTo>
                  <a:cubicBezTo>
                    <a:pt x="262" y="0"/>
                    <a:pt x="179" y="30"/>
                    <a:pt x="119" y="90"/>
                  </a:cubicBezTo>
                  <a:cubicBezTo>
                    <a:pt x="0" y="209"/>
                    <a:pt x="0" y="423"/>
                    <a:pt x="119" y="542"/>
                  </a:cubicBezTo>
                  <a:cubicBezTo>
                    <a:pt x="310" y="709"/>
                    <a:pt x="548" y="828"/>
                    <a:pt x="786" y="828"/>
                  </a:cubicBezTo>
                  <a:cubicBezTo>
                    <a:pt x="1048" y="828"/>
                    <a:pt x="1286" y="709"/>
                    <a:pt x="1453" y="542"/>
                  </a:cubicBezTo>
                  <a:cubicBezTo>
                    <a:pt x="1596" y="423"/>
                    <a:pt x="1596" y="209"/>
                    <a:pt x="1453" y="90"/>
                  </a:cubicBezTo>
                  <a:cubicBezTo>
                    <a:pt x="1393" y="30"/>
                    <a:pt x="1316" y="0"/>
                    <a:pt x="1238" y="0"/>
                  </a:cubicBezTo>
                  <a:cubicBezTo>
                    <a:pt x="1161" y="0"/>
                    <a:pt x="1084" y="30"/>
                    <a:pt x="1024" y="90"/>
                  </a:cubicBezTo>
                  <a:cubicBezTo>
                    <a:pt x="965" y="149"/>
                    <a:pt x="881" y="179"/>
                    <a:pt x="798" y="179"/>
                  </a:cubicBezTo>
                  <a:cubicBezTo>
                    <a:pt x="714" y="179"/>
                    <a:pt x="631" y="149"/>
                    <a:pt x="572" y="90"/>
                  </a:cubicBezTo>
                  <a:cubicBezTo>
                    <a:pt x="512" y="30"/>
                    <a:pt x="429"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67"/>
          <p:cNvGrpSpPr/>
          <p:nvPr/>
        </p:nvGrpSpPr>
        <p:grpSpPr>
          <a:xfrm>
            <a:off x="6656905" y="3911344"/>
            <a:ext cx="350328" cy="350329"/>
            <a:chOff x="6656905" y="3911344"/>
            <a:chExt cx="350328" cy="350329"/>
          </a:xfrm>
        </p:grpSpPr>
        <p:sp>
          <p:nvSpPr>
            <p:cNvPr id="1128" name="Google Shape;1128;p67"/>
            <p:cNvSpPr/>
            <p:nvPr/>
          </p:nvSpPr>
          <p:spPr>
            <a:xfrm>
              <a:off x="6656905" y="4220664"/>
              <a:ext cx="350319" cy="41010"/>
            </a:xfrm>
            <a:custGeom>
              <a:avLst/>
              <a:gdLst/>
              <a:ahLst/>
              <a:cxnLst/>
              <a:rect l="l" t="t" r="r" b="b"/>
              <a:pathLst>
                <a:path w="10789" h="1263" extrusionOk="0">
                  <a:moveTo>
                    <a:pt x="954" y="0"/>
                  </a:moveTo>
                  <a:cubicBezTo>
                    <a:pt x="787" y="0"/>
                    <a:pt x="644" y="143"/>
                    <a:pt x="644" y="310"/>
                  </a:cubicBezTo>
                  <a:lnTo>
                    <a:pt x="311" y="310"/>
                  </a:lnTo>
                  <a:cubicBezTo>
                    <a:pt x="144" y="310"/>
                    <a:pt x="1" y="453"/>
                    <a:pt x="1" y="619"/>
                  </a:cubicBezTo>
                  <a:cubicBezTo>
                    <a:pt x="1" y="810"/>
                    <a:pt x="144" y="953"/>
                    <a:pt x="311" y="953"/>
                  </a:cubicBezTo>
                  <a:lnTo>
                    <a:pt x="644" y="953"/>
                  </a:lnTo>
                  <a:cubicBezTo>
                    <a:pt x="644" y="1120"/>
                    <a:pt x="787" y="1262"/>
                    <a:pt x="954" y="1262"/>
                  </a:cubicBezTo>
                  <a:lnTo>
                    <a:pt x="9836" y="1262"/>
                  </a:lnTo>
                  <a:cubicBezTo>
                    <a:pt x="10003" y="1262"/>
                    <a:pt x="10146" y="1120"/>
                    <a:pt x="10146" y="953"/>
                  </a:cubicBezTo>
                  <a:lnTo>
                    <a:pt x="10479" y="953"/>
                  </a:lnTo>
                  <a:cubicBezTo>
                    <a:pt x="10646" y="953"/>
                    <a:pt x="10789" y="810"/>
                    <a:pt x="10789" y="619"/>
                  </a:cubicBezTo>
                  <a:cubicBezTo>
                    <a:pt x="10789" y="453"/>
                    <a:pt x="10646" y="310"/>
                    <a:pt x="10479" y="310"/>
                  </a:cubicBezTo>
                  <a:lnTo>
                    <a:pt x="10146" y="310"/>
                  </a:lnTo>
                  <a:cubicBezTo>
                    <a:pt x="10146" y="143"/>
                    <a:pt x="10003" y="0"/>
                    <a:pt x="9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7"/>
            <p:cNvSpPr/>
            <p:nvPr/>
          </p:nvSpPr>
          <p:spPr>
            <a:xfrm>
              <a:off x="6728828" y="3911344"/>
              <a:ext cx="206509" cy="288463"/>
            </a:xfrm>
            <a:custGeom>
              <a:avLst/>
              <a:gdLst/>
              <a:ahLst/>
              <a:cxnLst/>
              <a:rect l="l" t="t" r="r" b="b"/>
              <a:pathLst>
                <a:path w="6360" h="8884" extrusionOk="0">
                  <a:moveTo>
                    <a:pt x="5097" y="953"/>
                  </a:moveTo>
                  <a:cubicBezTo>
                    <a:pt x="5264" y="953"/>
                    <a:pt x="5407" y="1096"/>
                    <a:pt x="5407" y="1263"/>
                  </a:cubicBezTo>
                  <a:cubicBezTo>
                    <a:pt x="5407" y="1453"/>
                    <a:pt x="5264" y="1572"/>
                    <a:pt x="5097" y="1572"/>
                  </a:cubicBezTo>
                  <a:lnTo>
                    <a:pt x="1263" y="1572"/>
                  </a:lnTo>
                  <a:cubicBezTo>
                    <a:pt x="1096" y="1572"/>
                    <a:pt x="953" y="1453"/>
                    <a:pt x="953" y="1263"/>
                  </a:cubicBezTo>
                  <a:cubicBezTo>
                    <a:pt x="953" y="1096"/>
                    <a:pt x="1096" y="953"/>
                    <a:pt x="1263" y="953"/>
                  </a:cubicBezTo>
                  <a:close/>
                  <a:moveTo>
                    <a:pt x="5097" y="2215"/>
                  </a:moveTo>
                  <a:cubicBezTo>
                    <a:pt x="5264" y="2215"/>
                    <a:pt x="5407" y="2358"/>
                    <a:pt x="5407" y="2525"/>
                  </a:cubicBezTo>
                  <a:cubicBezTo>
                    <a:pt x="5407" y="2715"/>
                    <a:pt x="5264" y="2858"/>
                    <a:pt x="5097" y="2858"/>
                  </a:cubicBezTo>
                  <a:lnTo>
                    <a:pt x="1263" y="2858"/>
                  </a:lnTo>
                  <a:cubicBezTo>
                    <a:pt x="1096" y="2858"/>
                    <a:pt x="953" y="2715"/>
                    <a:pt x="953" y="2525"/>
                  </a:cubicBezTo>
                  <a:cubicBezTo>
                    <a:pt x="953" y="2358"/>
                    <a:pt x="1096" y="2215"/>
                    <a:pt x="1263" y="2215"/>
                  </a:cubicBezTo>
                  <a:close/>
                  <a:moveTo>
                    <a:pt x="3192" y="3477"/>
                  </a:moveTo>
                  <a:cubicBezTo>
                    <a:pt x="3359" y="3477"/>
                    <a:pt x="3501" y="3620"/>
                    <a:pt x="3501" y="3787"/>
                  </a:cubicBezTo>
                  <a:cubicBezTo>
                    <a:pt x="3501" y="3978"/>
                    <a:pt x="3359" y="4120"/>
                    <a:pt x="3192" y="4120"/>
                  </a:cubicBezTo>
                  <a:lnTo>
                    <a:pt x="1263" y="4120"/>
                  </a:lnTo>
                  <a:cubicBezTo>
                    <a:pt x="1096" y="4120"/>
                    <a:pt x="953" y="3978"/>
                    <a:pt x="953" y="3787"/>
                  </a:cubicBezTo>
                  <a:cubicBezTo>
                    <a:pt x="953" y="3620"/>
                    <a:pt x="1096" y="3477"/>
                    <a:pt x="1263" y="3477"/>
                  </a:cubicBezTo>
                  <a:close/>
                  <a:moveTo>
                    <a:pt x="5097" y="4740"/>
                  </a:moveTo>
                  <a:cubicBezTo>
                    <a:pt x="5264" y="4740"/>
                    <a:pt x="5407" y="4882"/>
                    <a:pt x="5407" y="5049"/>
                  </a:cubicBezTo>
                  <a:cubicBezTo>
                    <a:pt x="5407" y="5240"/>
                    <a:pt x="5264" y="5383"/>
                    <a:pt x="5097" y="5383"/>
                  </a:cubicBezTo>
                  <a:lnTo>
                    <a:pt x="1263" y="5383"/>
                  </a:lnTo>
                  <a:cubicBezTo>
                    <a:pt x="1096" y="5383"/>
                    <a:pt x="953" y="5240"/>
                    <a:pt x="953" y="5049"/>
                  </a:cubicBezTo>
                  <a:cubicBezTo>
                    <a:pt x="953" y="4882"/>
                    <a:pt x="1096" y="4740"/>
                    <a:pt x="1263" y="4740"/>
                  </a:cubicBezTo>
                  <a:close/>
                  <a:moveTo>
                    <a:pt x="5097" y="6002"/>
                  </a:moveTo>
                  <a:cubicBezTo>
                    <a:pt x="5264" y="6002"/>
                    <a:pt x="5407" y="6145"/>
                    <a:pt x="5407" y="6311"/>
                  </a:cubicBezTo>
                  <a:cubicBezTo>
                    <a:pt x="5407" y="6502"/>
                    <a:pt x="5264" y="6645"/>
                    <a:pt x="5097" y="6645"/>
                  </a:cubicBezTo>
                  <a:lnTo>
                    <a:pt x="1263" y="6645"/>
                  </a:lnTo>
                  <a:cubicBezTo>
                    <a:pt x="1096" y="6645"/>
                    <a:pt x="953" y="6502"/>
                    <a:pt x="953" y="6311"/>
                  </a:cubicBezTo>
                  <a:cubicBezTo>
                    <a:pt x="953" y="6145"/>
                    <a:pt x="1096" y="6002"/>
                    <a:pt x="1263" y="6002"/>
                  </a:cubicBezTo>
                  <a:close/>
                  <a:moveTo>
                    <a:pt x="3192" y="7264"/>
                  </a:moveTo>
                  <a:cubicBezTo>
                    <a:pt x="3359" y="7264"/>
                    <a:pt x="3501" y="7407"/>
                    <a:pt x="3501" y="7573"/>
                  </a:cubicBezTo>
                  <a:cubicBezTo>
                    <a:pt x="3501" y="7764"/>
                    <a:pt x="3359" y="7907"/>
                    <a:pt x="3192" y="7907"/>
                  </a:cubicBezTo>
                  <a:lnTo>
                    <a:pt x="1263" y="7907"/>
                  </a:lnTo>
                  <a:cubicBezTo>
                    <a:pt x="1096" y="7907"/>
                    <a:pt x="953" y="7764"/>
                    <a:pt x="953" y="7573"/>
                  </a:cubicBezTo>
                  <a:cubicBezTo>
                    <a:pt x="953" y="7407"/>
                    <a:pt x="1096" y="7264"/>
                    <a:pt x="1263" y="7264"/>
                  </a:cubicBezTo>
                  <a:close/>
                  <a:moveTo>
                    <a:pt x="1" y="1"/>
                  </a:moveTo>
                  <a:lnTo>
                    <a:pt x="1" y="8883"/>
                  </a:lnTo>
                  <a:lnTo>
                    <a:pt x="6359" y="8883"/>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7"/>
            <p:cNvSpPr/>
            <p:nvPr/>
          </p:nvSpPr>
          <p:spPr>
            <a:xfrm>
              <a:off x="6656905" y="3911344"/>
              <a:ext cx="51075" cy="41010"/>
            </a:xfrm>
            <a:custGeom>
              <a:avLst/>
              <a:gdLst/>
              <a:ahLst/>
              <a:cxnLst/>
              <a:rect l="l" t="t" r="r" b="b"/>
              <a:pathLst>
                <a:path w="1573" h="1263" extrusionOk="0">
                  <a:moveTo>
                    <a:pt x="954" y="1"/>
                  </a:moveTo>
                  <a:cubicBezTo>
                    <a:pt x="787" y="1"/>
                    <a:pt x="644" y="143"/>
                    <a:pt x="644" y="310"/>
                  </a:cubicBezTo>
                  <a:lnTo>
                    <a:pt x="311" y="310"/>
                  </a:lnTo>
                  <a:cubicBezTo>
                    <a:pt x="144" y="310"/>
                    <a:pt x="1" y="453"/>
                    <a:pt x="1" y="643"/>
                  </a:cubicBezTo>
                  <a:cubicBezTo>
                    <a:pt x="1" y="810"/>
                    <a:pt x="144" y="953"/>
                    <a:pt x="311" y="953"/>
                  </a:cubicBezTo>
                  <a:lnTo>
                    <a:pt x="644" y="953"/>
                  </a:lnTo>
                  <a:cubicBezTo>
                    <a:pt x="644" y="1120"/>
                    <a:pt x="787" y="1263"/>
                    <a:pt x="954" y="1263"/>
                  </a:cubicBezTo>
                  <a:lnTo>
                    <a:pt x="1573" y="1263"/>
                  </a:lnTo>
                  <a:lnTo>
                    <a:pt x="1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6956190" y="3911344"/>
              <a:ext cx="51043" cy="41010"/>
            </a:xfrm>
            <a:custGeom>
              <a:avLst/>
              <a:gdLst/>
              <a:ahLst/>
              <a:cxnLst/>
              <a:rect l="l" t="t" r="r" b="b"/>
              <a:pathLst>
                <a:path w="1572" h="1263" extrusionOk="0">
                  <a:moveTo>
                    <a:pt x="0" y="1"/>
                  </a:moveTo>
                  <a:lnTo>
                    <a:pt x="0" y="1263"/>
                  </a:lnTo>
                  <a:lnTo>
                    <a:pt x="619" y="1263"/>
                  </a:lnTo>
                  <a:cubicBezTo>
                    <a:pt x="786" y="1263"/>
                    <a:pt x="929" y="1120"/>
                    <a:pt x="929" y="953"/>
                  </a:cubicBezTo>
                  <a:lnTo>
                    <a:pt x="1262" y="953"/>
                  </a:lnTo>
                  <a:cubicBezTo>
                    <a:pt x="1429" y="953"/>
                    <a:pt x="1572" y="810"/>
                    <a:pt x="1572" y="643"/>
                  </a:cubicBezTo>
                  <a:cubicBezTo>
                    <a:pt x="1572" y="453"/>
                    <a:pt x="1429" y="310"/>
                    <a:pt x="1262" y="310"/>
                  </a:cubicBezTo>
                  <a:lnTo>
                    <a:pt x="929" y="310"/>
                  </a:lnTo>
                  <a:cubicBezTo>
                    <a:pt x="929" y="143"/>
                    <a:pt x="786"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67"/>
          <p:cNvGrpSpPr/>
          <p:nvPr/>
        </p:nvGrpSpPr>
        <p:grpSpPr>
          <a:xfrm>
            <a:off x="6009692" y="3911344"/>
            <a:ext cx="349540" cy="350328"/>
            <a:chOff x="6009692" y="3911344"/>
            <a:chExt cx="349540" cy="350328"/>
          </a:xfrm>
        </p:grpSpPr>
        <p:sp>
          <p:nvSpPr>
            <p:cNvPr id="1133" name="Google Shape;1133;p67"/>
            <p:cNvSpPr/>
            <p:nvPr/>
          </p:nvSpPr>
          <p:spPr>
            <a:xfrm>
              <a:off x="6133406" y="4042041"/>
              <a:ext cx="102118" cy="75038"/>
            </a:xfrm>
            <a:custGeom>
              <a:avLst/>
              <a:gdLst/>
              <a:ahLst/>
              <a:cxnLst/>
              <a:rect l="l" t="t" r="r" b="b"/>
              <a:pathLst>
                <a:path w="3145" h="2311" extrusionOk="0">
                  <a:moveTo>
                    <a:pt x="1260" y="1053"/>
                  </a:moveTo>
                  <a:cubicBezTo>
                    <a:pt x="1370" y="1053"/>
                    <a:pt x="1482" y="1123"/>
                    <a:pt x="1548" y="1238"/>
                  </a:cubicBezTo>
                  <a:lnTo>
                    <a:pt x="1572" y="1238"/>
                  </a:lnTo>
                  <a:cubicBezTo>
                    <a:pt x="1625" y="1134"/>
                    <a:pt x="1753" y="1068"/>
                    <a:pt x="1884" y="1068"/>
                  </a:cubicBezTo>
                  <a:cubicBezTo>
                    <a:pt x="1932" y="1068"/>
                    <a:pt x="1980" y="1076"/>
                    <a:pt x="2025" y="1096"/>
                  </a:cubicBezTo>
                  <a:cubicBezTo>
                    <a:pt x="2168" y="1167"/>
                    <a:pt x="2239" y="1358"/>
                    <a:pt x="2168" y="1500"/>
                  </a:cubicBezTo>
                  <a:cubicBezTo>
                    <a:pt x="2049" y="1739"/>
                    <a:pt x="1834" y="1881"/>
                    <a:pt x="1572" y="1881"/>
                  </a:cubicBezTo>
                  <a:cubicBezTo>
                    <a:pt x="1310" y="1881"/>
                    <a:pt x="1096" y="1739"/>
                    <a:pt x="977" y="1500"/>
                  </a:cubicBezTo>
                  <a:cubicBezTo>
                    <a:pt x="905" y="1358"/>
                    <a:pt x="953" y="1167"/>
                    <a:pt x="1120" y="1096"/>
                  </a:cubicBezTo>
                  <a:cubicBezTo>
                    <a:pt x="1164" y="1066"/>
                    <a:pt x="1212" y="1053"/>
                    <a:pt x="1260" y="1053"/>
                  </a:cubicBezTo>
                  <a:close/>
                  <a:moveTo>
                    <a:pt x="2215" y="0"/>
                  </a:moveTo>
                  <a:cubicBezTo>
                    <a:pt x="1930" y="262"/>
                    <a:pt x="1572" y="429"/>
                    <a:pt x="1191" y="429"/>
                  </a:cubicBezTo>
                  <a:lnTo>
                    <a:pt x="1" y="429"/>
                  </a:lnTo>
                  <a:lnTo>
                    <a:pt x="1" y="738"/>
                  </a:lnTo>
                  <a:cubicBezTo>
                    <a:pt x="1" y="1620"/>
                    <a:pt x="691" y="2310"/>
                    <a:pt x="1572" y="2310"/>
                  </a:cubicBezTo>
                  <a:cubicBezTo>
                    <a:pt x="2453" y="2310"/>
                    <a:pt x="3144" y="1620"/>
                    <a:pt x="3144" y="738"/>
                  </a:cubicBezTo>
                  <a:lnTo>
                    <a:pt x="3144" y="405"/>
                  </a:lnTo>
                  <a:cubicBezTo>
                    <a:pt x="2787" y="405"/>
                    <a:pt x="2453" y="262"/>
                    <a:pt x="2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6134186" y="3994081"/>
              <a:ext cx="100560" cy="41010"/>
            </a:xfrm>
            <a:custGeom>
              <a:avLst/>
              <a:gdLst/>
              <a:ahLst/>
              <a:cxnLst/>
              <a:rect l="l" t="t" r="r" b="b"/>
              <a:pathLst>
                <a:path w="3097" h="1263" extrusionOk="0">
                  <a:moveTo>
                    <a:pt x="1548" y="1"/>
                  </a:moveTo>
                  <a:cubicBezTo>
                    <a:pt x="786" y="1"/>
                    <a:pt x="143" y="548"/>
                    <a:pt x="0" y="1263"/>
                  </a:cubicBezTo>
                  <a:lnTo>
                    <a:pt x="1167" y="1263"/>
                  </a:lnTo>
                  <a:cubicBezTo>
                    <a:pt x="1477" y="1263"/>
                    <a:pt x="1763" y="1096"/>
                    <a:pt x="1906" y="810"/>
                  </a:cubicBezTo>
                  <a:cubicBezTo>
                    <a:pt x="1953" y="703"/>
                    <a:pt x="2066" y="650"/>
                    <a:pt x="2179" y="650"/>
                  </a:cubicBezTo>
                  <a:cubicBezTo>
                    <a:pt x="2292" y="650"/>
                    <a:pt x="2406" y="703"/>
                    <a:pt x="2453" y="810"/>
                  </a:cubicBezTo>
                  <a:cubicBezTo>
                    <a:pt x="2596" y="1048"/>
                    <a:pt x="2834" y="1215"/>
                    <a:pt x="3096" y="1263"/>
                  </a:cubicBezTo>
                  <a:cubicBezTo>
                    <a:pt x="2930" y="548"/>
                    <a:pt x="2310"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6112527" y="4180432"/>
              <a:ext cx="143875" cy="81240"/>
            </a:xfrm>
            <a:custGeom>
              <a:avLst/>
              <a:gdLst/>
              <a:ahLst/>
              <a:cxnLst/>
              <a:rect l="l" t="t" r="r" b="b"/>
              <a:pathLst>
                <a:path w="4431" h="2502" extrusionOk="0">
                  <a:moveTo>
                    <a:pt x="644" y="1"/>
                  </a:moveTo>
                  <a:cubicBezTo>
                    <a:pt x="263" y="144"/>
                    <a:pt x="1" y="477"/>
                    <a:pt x="1" y="906"/>
                  </a:cubicBezTo>
                  <a:lnTo>
                    <a:pt x="1" y="2025"/>
                  </a:lnTo>
                  <a:cubicBezTo>
                    <a:pt x="691" y="2311"/>
                    <a:pt x="1429" y="2501"/>
                    <a:pt x="2215" y="2501"/>
                  </a:cubicBezTo>
                  <a:cubicBezTo>
                    <a:pt x="3001" y="2501"/>
                    <a:pt x="3739" y="2311"/>
                    <a:pt x="4430" y="2025"/>
                  </a:cubicBezTo>
                  <a:lnTo>
                    <a:pt x="4430" y="906"/>
                  </a:lnTo>
                  <a:cubicBezTo>
                    <a:pt x="4430" y="477"/>
                    <a:pt x="4168" y="144"/>
                    <a:pt x="3787" y="1"/>
                  </a:cubicBezTo>
                  <a:lnTo>
                    <a:pt x="3787" y="906"/>
                  </a:lnTo>
                  <a:cubicBezTo>
                    <a:pt x="3787" y="1025"/>
                    <a:pt x="3716" y="1120"/>
                    <a:pt x="3620" y="1192"/>
                  </a:cubicBezTo>
                  <a:cubicBezTo>
                    <a:pt x="3578" y="1208"/>
                    <a:pt x="3536" y="1216"/>
                    <a:pt x="3495" y="1216"/>
                  </a:cubicBezTo>
                  <a:cubicBezTo>
                    <a:pt x="3420" y="1216"/>
                    <a:pt x="3348" y="1190"/>
                    <a:pt x="3287" y="1144"/>
                  </a:cubicBezTo>
                  <a:lnTo>
                    <a:pt x="2215" y="334"/>
                  </a:lnTo>
                  <a:lnTo>
                    <a:pt x="1144" y="1144"/>
                  </a:lnTo>
                  <a:cubicBezTo>
                    <a:pt x="1082" y="1190"/>
                    <a:pt x="1011" y="1216"/>
                    <a:pt x="936" y="1216"/>
                  </a:cubicBezTo>
                  <a:cubicBezTo>
                    <a:pt x="895" y="1216"/>
                    <a:pt x="852" y="1208"/>
                    <a:pt x="810" y="1192"/>
                  </a:cubicBezTo>
                  <a:cubicBezTo>
                    <a:pt x="715" y="1120"/>
                    <a:pt x="644" y="1025"/>
                    <a:pt x="644" y="906"/>
                  </a:cubicBezTo>
                  <a:lnTo>
                    <a:pt x="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6009692" y="3911344"/>
              <a:ext cx="349540" cy="323239"/>
            </a:xfrm>
            <a:custGeom>
              <a:avLst/>
              <a:gdLst/>
              <a:ahLst/>
              <a:cxnLst/>
              <a:rect l="l" t="t" r="r" b="b"/>
              <a:pathLst>
                <a:path w="10765" h="9955" extrusionOk="0">
                  <a:moveTo>
                    <a:pt x="5382" y="1"/>
                  </a:moveTo>
                  <a:cubicBezTo>
                    <a:pt x="2429" y="1"/>
                    <a:pt x="0" y="2430"/>
                    <a:pt x="0" y="5383"/>
                  </a:cubicBezTo>
                  <a:cubicBezTo>
                    <a:pt x="0" y="7312"/>
                    <a:pt x="1024" y="9002"/>
                    <a:pt x="2548" y="9955"/>
                  </a:cubicBezTo>
                  <a:lnTo>
                    <a:pt x="2548" y="9193"/>
                  </a:lnTo>
                  <a:cubicBezTo>
                    <a:pt x="2548" y="8359"/>
                    <a:pt x="3168" y="7693"/>
                    <a:pt x="3977" y="7621"/>
                  </a:cubicBezTo>
                  <a:lnTo>
                    <a:pt x="4430" y="7169"/>
                  </a:lnTo>
                  <a:lnTo>
                    <a:pt x="4430" y="6740"/>
                  </a:lnTo>
                  <a:cubicBezTo>
                    <a:pt x="3691" y="6407"/>
                    <a:pt x="3168" y="5645"/>
                    <a:pt x="3168" y="4763"/>
                  </a:cubicBezTo>
                  <a:lnTo>
                    <a:pt x="3168" y="4120"/>
                  </a:lnTo>
                  <a:cubicBezTo>
                    <a:pt x="3168" y="2906"/>
                    <a:pt x="4168" y="1929"/>
                    <a:pt x="5382" y="1929"/>
                  </a:cubicBezTo>
                  <a:cubicBezTo>
                    <a:pt x="6597" y="1929"/>
                    <a:pt x="7597" y="2906"/>
                    <a:pt x="7597" y="4120"/>
                  </a:cubicBezTo>
                  <a:lnTo>
                    <a:pt x="7597" y="4763"/>
                  </a:lnTo>
                  <a:cubicBezTo>
                    <a:pt x="7597" y="5645"/>
                    <a:pt x="7073" y="6407"/>
                    <a:pt x="6335" y="6740"/>
                  </a:cubicBezTo>
                  <a:lnTo>
                    <a:pt x="6335" y="7169"/>
                  </a:lnTo>
                  <a:lnTo>
                    <a:pt x="6787" y="7621"/>
                  </a:lnTo>
                  <a:cubicBezTo>
                    <a:pt x="7597" y="7693"/>
                    <a:pt x="8216" y="8359"/>
                    <a:pt x="8216" y="9193"/>
                  </a:cubicBezTo>
                  <a:lnTo>
                    <a:pt x="8216" y="9955"/>
                  </a:lnTo>
                  <a:cubicBezTo>
                    <a:pt x="9740" y="9002"/>
                    <a:pt x="10764" y="7312"/>
                    <a:pt x="10764" y="5383"/>
                  </a:cubicBezTo>
                  <a:cubicBezTo>
                    <a:pt x="10764" y="2430"/>
                    <a:pt x="8335" y="1"/>
                    <a:pt x="5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7"/>
            <p:cNvSpPr/>
            <p:nvPr/>
          </p:nvSpPr>
          <p:spPr>
            <a:xfrm>
              <a:off x="6198348" y="4164197"/>
              <a:ext cx="17047" cy="24775"/>
            </a:xfrm>
            <a:custGeom>
              <a:avLst/>
              <a:gdLst/>
              <a:ahLst/>
              <a:cxnLst/>
              <a:rect l="l" t="t" r="r" b="b"/>
              <a:pathLst>
                <a:path w="525" h="763" extrusionOk="0">
                  <a:moveTo>
                    <a:pt x="263" y="1"/>
                  </a:moveTo>
                  <a:lnTo>
                    <a:pt x="1" y="382"/>
                  </a:lnTo>
                  <a:lnTo>
                    <a:pt x="525" y="763"/>
                  </a:lnTo>
                  <a:lnTo>
                    <a:pt x="525" y="263"/>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6174385" y="4136369"/>
              <a:ext cx="20131" cy="23995"/>
            </a:xfrm>
            <a:custGeom>
              <a:avLst/>
              <a:gdLst/>
              <a:ahLst/>
              <a:cxnLst/>
              <a:rect l="l" t="t" r="r" b="b"/>
              <a:pathLst>
                <a:path w="620" h="739" extrusionOk="0">
                  <a:moveTo>
                    <a:pt x="1" y="0"/>
                  </a:moveTo>
                  <a:lnTo>
                    <a:pt x="1" y="262"/>
                  </a:lnTo>
                  <a:lnTo>
                    <a:pt x="310" y="739"/>
                  </a:lnTo>
                  <a:lnTo>
                    <a:pt x="620" y="262"/>
                  </a:lnTo>
                  <a:lnTo>
                    <a:pt x="620" y="0"/>
                  </a:lnTo>
                  <a:cubicBezTo>
                    <a:pt x="525" y="24"/>
                    <a:pt x="429" y="48"/>
                    <a:pt x="310" y="48"/>
                  </a:cubicBezTo>
                  <a:cubicBezTo>
                    <a:pt x="191" y="48"/>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6153506" y="4164197"/>
              <a:ext cx="17047" cy="24775"/>
            </a:xfrm>
            <a:custGeom>
              <a:avLst/>
              <a:gdLst/>
              <a:ahLst/>
              <a:cxnLst/>
              <a:rect l="l" t="t" r="r" b="b"/>
              <a:pathLst>
                <a:path w="525" h="763" extrusionOk="0">
                  <a:moveTo>
                    <a:pt x="263" y="1"/>
                  </a:moveTo>
                  <a:lnTo>
                    <a:pt x="1" y="263"/>
                  </a:lnTo>
                  <a:lnTo>
                    <a:pt x="1" y="763"/>
                  </a:lnTo>
                  <a:lnTo>
                    <a:pt x="525" y="382"/>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7"/>
          <p:cNvSpPr/>
          <p:nvPr/>
        </p:nvSpPr>
        <p:spPr>
          <a:xfrm>
            <a:off x="5370174" y="4004147"/>
            <a:ext cx="352657" cy="164525"/>
          </a:xfrm>
          <a:custGeom>
            <a:avLst/>
            <a:gdLst/>
            <a:ahLst/>
            <a:cxnLst/>
            <a:rect l="l" t="t" r="r" b="b"/>
            <a:pathLst>
              <a:path w="10861" h="5067" extrusionOk="0">
                <a:moveTo>
                  <a:pt x="5788" y="1905"/>
                </a:moveTo>
                <a:cubicBezTo>
                  <a:pt x="5764" y="2001"/>
                  <a:pt x="5740" y="2120"/>
                  <a:pt x="5740" y="2215"/>
                </a:cubicBezTo>
                <a:cubicBezTo>
                  <a:pt x="5740" y="2334"/>
                  <a:pt x="5764" y="2429"/>
                  <a:pt x="5788" y="2548"/>
                </a:cubicBezTo>
                <a:lnTo>
                  <a:pt x="5073" y="2548"/>
                </a:lnTo>
                <a:cubicBezTo>
                  <a:pt x="5097" y="2429"/>
                  <a:pt x="5121" y="2334"/>
                  <a:pt x="5121" y="2215"/>
                </a:cubicBezTo>
                <a:cubicBezTo>
                  <a:pt x="5121" y="2120"/>
                  <a:pt x="5097" y="2001"/>
                  <a:pt x="5073" y="1905"/>
                </a:cubicBezTo>
                <a:close/>
                <a:moveTo>
                  <a:pt x="2906" y="0"/>
                </a:moveTo>
                <a:cubicBezTo>
                  <a:pt x="2025" y="0"/>
                  <a:pt x="1239" y="524"/>
                  <a:pt x="882" y="1262"/>
                </a:cubicBezTo>
                <a:lnTo>
                  <a:pt x="358" y="1262"/>
                </a:lnTo>
                <a:cubicBezTo>
                  <a:pt x="191" y="1262"/>
                  <a:pt x="48" y="1405"/>
                  <a:pt x="48" y="1596"/>
                </a:cubicBezTo>
                <a:cubicBezTo>
                  <a:pt x="48" y="1762"/>
                  <a:pt x="191" y="1905"/>
                  <a:pt x="358" y="1905"/>
                </a:cubicBezTo>
                <a:lnTo>
                  <a:pt x="715" y="1905"/>
                </a:lnTo>
                <a:cubicBezTo>
                  <a:pt x="691" y="2001"/>
                  <a:pt x="667" y="2120"/>
                  <a:pt x="667" y="2215"/>
                </a:cubicBezTo>
                <a:cubicBezTo>
                  <a:pt x="667" y="2715"/>
                  <a:pt x="834" y="3168"/>
                  <a:pt x="1120" y="3549"/>
                </a:cubicBezTo>
                <a:lnTo>
                  <a:pt x="144" y="4525"/>
                </a:lnTo>
                <a:cubicBezTo>
                  <a:pt x="1" y="4644"/>
                  <a:pt x="1" y="4858"/>
                  <a:pt x="144" y="4977"/>
                </a:cubicBezTo>
                <a:cubicBezTo>
                  <a:pt x="203" y="5037"/>
                  <a:pt x="280" y="5067"/>
                  <a:pt x="358" y="5067"/>
                </a:cubicBezTo>
                <a:cubicBezTo>
                  <a:pt x="435" y="5067"/>
                  <a:pt x="513" y="5037"/>
                  <a:pt x="572" y="4977"/>
                </a:cubicBezTo>
                <a:lnTo>
                  <a:pt x="1572" y="3977"/>
                </a:lnTo>
                <a:cubicBezTo>
                  <a:pt x="1930" y="4263"/>
                  <a:pt x="2406" y="4430"/>
                  <a:pt x="2906" y="4430"/>
                </a:cubicBezTo>
                <a:cubicBezTo>
                  <a:pt x="3787" y="4430"/>
                  <a:pt x="4525" y="3906"/>
                  <a:pt x="4883" y="3168"/>
                </a:cubicBezTo>
                <a:lnTo>
                  <a:pt x="5978" y="3168"/>
                </a:lnTo>
                <a:cubicBezTo>
                  <a:pt x="6335" y="3906"/>
                  <a:pt x="7097" y="4430"/>
                  <a:pt x="7978" y="4430"/>
                </a:cubicBezTo>
                <a:cubicBezTo>
                  <a:pt x="8479" y="4430"/>
                  <a:pt x="8931" y="4263"/>
                  <a:pt x="9288" y="3977"/>
                </a:cubicBezTo>
                <a:lnTo>
                  <a:pt x="10289" y="4977"/>
                </a:lnTo>
                <a:cubicBezTo>
                  <a:pt x="10348" y="5037"/>
                  <a:pt x="10425" y="5067"/>
                  <a:pt x="10503" y="5067"/>
                </a:cubicBezTo>
                <a:cubicBezTo>
                  <a:pt x="10580" y="5067"/>
                  <a:pt x="10658" y="5037"/>
                  <a:pt x="10717" y="4977"/>
                </a:cubicBezTo>
                <a:cubicBezTo>
                  <a:pt x="10860" y="4858"/>
                  <a:pt x="10860" y="4644"/>
                  <a:pt x="10717" y="4525"/>
                </a:cubicBezTo>
                <a:lnTo>
                  <a:pt x="9741" y="3549"/>
                </a:lnTo>
                <a:cubicBezTo>
                  <a:pt x="10027" y="3168"/>
                  <a:pt x="10193" y="2715"/>
                  <a:pt x="10193" y="2215"/>
                </a:cubicBezTo>
                <a:cubicBezTo>
                  <a:pt x="10193" y="2120"/>
                  <a:pt x="10169" y="2001"/>
                  <a:pt x="10146" y="1905"/>
                </a:cubicBezTo>
                <a:lnTo>
                  <a:pt x="10503" y="1905"/>
                </a:lnTo>
                <a:cubicBezTo>
                  <a:pt x="10670" y="1905"/>
                  <a:pt x="10812" y="1762"/>
                  <a:pt x="10812" y="1596"/>
                </a:cubicBezTo>
                <a:cubicBezTo>
                  <a:pt x="10812" y="1405"/>
                  <a:pt x="10670" y="1262"/>
                  <a:pt x="10503" y="1262"/>
                </a:cubicBezTo>
                <a:lnTo>
                  <a:pt x="9979" y="1262"/>
                </a:lnTo>
                <a:cubicBezTo>
                  <a:pt x="9622" y="524"/>
                  <a:pt x="8860" y="0"/>
                  <a:pt x="7978" y="0"/>
                </a:cubicBezTo>
                <a:cubicBezTo>
                  <a:pt x="7097" y="0"/>
                  <a:pt x="6335" y="524"/>
                  <a:pt x="5978" y="1262"/>
                </a:cubicBezTo>
                <a:lnTo>
                  <a:pt x="4883" y="1262"/>
                </a:lnTo>
                <a:cubicBezTo>
                  <a:pt x="4525" y="524"/>
                  <a:pt x="3787" y="0"/>
                  <a:pt x="2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7"/>
          <p:cNvGrpSpPr/>
          <p:nvPr/>
        </p:nvGrpSpPr>
        <p:grpSpPr>
          <a:xfrm>
            <a:off x="4719065" y="3911344"/>
            <a:ext cx="350328" cy="350319"/>
            <a:chOff x="4719065" y="3911344"/>
            <a:chExt cx="350328" cy="350319"/>
          </a:xfrm>
        </p:grpSpPr>
        <p:sp>
          <p:nvSpPr>
            <p:cNvPr id="1142" name="Google Shape;1142;p67"/>
            <p:cNvSpPr/>
            <p:nvPr/>
          </p:nvSpPr>
          <p:spPr>
            <a:xfrm>
              <a:off x="4719065" y="3911344"/>
              <a:ext cx="267585" cy="350319"/>
            </a:xfrm>
            <a:custGeom>
              <a:avLst/>
              <a:gdLst/>
              <a:ahLst/>
              <a:cxnLst/>
              <a:rect l="l" t="t" r="r" b="b"/>
              <a:pathLst>
                <a:path w="8241" h="10789" extrusionOk="0">
                  <a:moveTo>
                    <a:pt x="4764" y="1906"/>
                  </a:moveTo>
                  <a:cubicBezTo>
                    <a:pt x="4930" y="1906"/>
                    <a:pt x="5073" y="2049"/>
                    <a:pt x="5073" y="2215"/>
                  </a:cubicBezTo>
                  <a:cubicBezTo>
                    <a:pt x="5073" y="2382"/>
                    <a:pt x="4930" y="2525"/>
                    <a:pt x="4764" y="2525"/>
                  </a:cubicBezTo>
                  <a:lnTo>
                    <a:pt x="1596" y="2525"/>
                  </a:lnTo>
                  <a:cubicBezTo>
                    <a:pt x="1430" y="2525"/>
                    <a:pt x="1287" y="2382"/>
                    <a:pt x="1287" y="2215"/>
                  </a:cubicBezTo>
                  <a:cubicBezTo>
                    <a:pt x="1287" y="2049"/>
                    <a:pt x="1430" y="1906"/>
                    <a:pt x="1596" y="1906"/>
                  </a:cubicBezTo>
                  <a:close/>
                  <a:moveTo>
                    <a:pt x="6336" y="3787"/>
                  </a:moveTo>
                  <a:cubicBezTo>
                    <a:pt x="6502" y="3787"/>
                    <a:pt x="6645" y="3930"/>
                    <a:pt x="6645" y="4120"/>
                  </a:cubicBezTo>
                  <a:cubicBezTo>
                    <a:pt x="6645" y="4287"/>
                    <a:pt x="6502" y="4430"/>
                    <a:pt x="6336" y="4430"/>
                  </a:cubicBezTo>
                  <a:lnTo>
                    <a:pt x="5073" y="4430"/>
                  </a:lnTo>
                  <a:cubicBezTo>
                    <a:pt x="4907" y="4430"/>
                    <a:pt x="4764" y="4287"/>
                    <a:pt x="4764" y="4120"/>
                  </a:cubicBezTo>
                  <a:cubicBezTo>
                    <a:pt x="4764" y="3930"/>
                    <a:pt x="4907" y="3787"/>
                    <a:pt x="5073" y="3787"/>
                  </a:cubicBezTo>
                  <a:close/>
                  <a:moveTo>
                    <a:pt x="2549" y="3168"/>
                  </a:moveTo>
                  <a:cubicBezTo>
                    <a:pt x="2716" y="3168"/>
                    <a:pt x="2859" y="3311"/>
                    <a:pt x="2859" y="3477"/>
                  </a:cubicBezTo>
                  <a:lnTo>
                    <a:pt x="2859" y="3787"/>
                  </a:lnTo>
                  <a:lnTo>
                    <a:pt x="3168" y="3787"/>
                  </a:lnTo>
                  <a:cubicBezTo>
                    <a:pt x="3359" y="3787"/>
                    <a:pt x="3502" y="3930"/>
                    <a:pt x="3502" y="4120"/>
                  </a:cubicBezTo>
                  <a:cubicBezTo>
                    <a:pt x="3502" y="4287"/>
                    <a:pt x="3359" y="4430"/>
                    <a:pt x="3168" y="4430"/>
                  </a:cubicBezTo>
                  <a:lnTo>
                    <a:pt x="2859" y="4430"/>
                  </a:lnTo>
                  <a:lnTo>
                    <a:pt x="2859" y="4740"/>
                  </a:lnTo>
                  <a:cubicBezTo>
                    <a:pt x="2859" y="4906"/>
                    <a:pt x="2716" y="5049"/>
                    <a:pt x="2549" y="5049"/>
                  </a:cubicBezTo>
                  <a:cubicBezTo>
                    <a:pt x="2382" y="5049"/>
                    <a:pt x="2239" y="4906"/>
                    <a:pt x="2239" y="4740"/>
                  </a:cubicBezTo>
                  <a:lnTo>
                    <a:pt x="2239" y="4430"/>
                  </a:lnTo>
                  <a:lnTo>
                    <a:pt x="1906" y="4430"/>
                  </a:lnTo>
                  <a:cubicBezTo>
                    <a:pt x="1739" y="4430"/>
                    <a:pt x="1596" y="4287"/>
                    <a:pt x="1596" y="4120"/>
                  </a:cubicBezTo>
                  <a:cubicBezTo>
                    <a:pt x="1596" y="3930"/>
                    <a:pt x="1739" y="3787"/>
                    <a:pt x="1906" y="3787"/>
                  </a:cubicBezTo>
                  <a:lnTo>
                    <a:pt x="2239" y="3787"/>
                  </a:lnTo>
                  <a:lnTo>
                    <a:pt x="2239" y="3477"/>
                  </a:lnTo>
                  <a:cubicBezTo>
                    <a:pt x="2239" y="3311"/>
                    <a:pt x="2382" y="3168"/>
                    <a:pt x="2549" y="3168"/>
                  </a:cubicBezTo>
                  <a:close/>
                  <a:moveTo>
                    <a:pt x="1596" y="5692"/>
                  </a:moveTo>
                  <a:cubicBezTo>
                    <a:pt x="1763" y="5692"/>
                    <a:pt x="1906" y="5835"/>
                    <a:pt x="1906" y="6002"/>
                  </a:cubicBezTo>
                  <a:cubicBezTo>
                    <a:pt x="1906" y="6168"/>
                    <a:pt x="1763" y="6311"/>
                    <a:pt x="1596" y="6311"/>
                  </a:cubicBezTo>
                  <a:cubicBezTo>
                    <a:pt x="1430" y="6311"/>
                    <a:pt x="1287" y="6168"/>
                    <a:pt x="1287" y="6002"/>
                  </a:cubicBezTo>
                  <a:cubicBezTo>
                    <a:pt x="1287" y="5835"/>
                    <a:pt x="1430" y="5692"/>
                    <a:pt x="1596" y="5692"/>
                  </a:cubicBezTo>
                  <a:close/>
                  <a:moveTo>
                    <a:pt x="3502" y="5692"/>
                  </a:moveTo>
                  <a:cubicBezTo>
                    <a:pt x="3668" y="5692"/>
                    <a:pt x="3811" y="5835"/>
                    <a:pt x="3811" y="6002"/>
                  </a:cubicBezTo>
                  <a:cubicBezTo>
                    <a:pt x="3811" y="6168"/>
                    <a:pt x="3668" y="6311"/>
                    <a:pt x="3502" y="6311"/>
                  </a:cubicBezTo>
                  <a:lnTo>
                    <a:pt x="2859" y="6311"/>
                  </a:lnTo>
                  <a:cubicBezTo>
                    <a:pt x="2692" y="6311"/>
                    <a:pt x="2549" y="6168"/>
                    <a:pt x="2549" y="6002"/>
                  </a:cubicBezTo>
                  <a:cubicBezTo>
                    <a:pt x="2549" y="5835"/>
                    <a:pt x="2692" y="5692"/>
                    <a:pt x="2859" y="5692"/>
                  </a:cubicBezTo>
                  <a:close/>
                  <a:moveTo>
                    <a:pt x="4764" y="5692"/>
                  </a:moveTo>
                  <a:cubicBezTo>
                    <a:pt x="4930" y="5692"/>
                    <a:pt x="5073" y="5835"/>
                    <a:pt x="5073" y="6002"/>
                  </a:cubicBezTo>
                  <a:cubicBezTo>
                    <a:pt x="5073" y="6168"/>
                    <a:pt x="4930" y="6311"/>
                    <a:pt x="4764" y="6311"/>
                  </a:cubicBezTo>
                  <a:cubicBezTo>
                    <a:pt x="4573" y="6311"/>
                    <a:pt x="4430" y="6168"/>
                    <a:pt x="4430" y="6002"/>
                  </a:cubicBezTo>
                  <a:cubicBezTo>
                    <a:pt x="4430" y="5835"/>
                    <a:pt x="4573" y="5692"/>
                    <a:pt x="4764" y="5692"/>
                  </a:cubicBezTo>
                  <a:close/>
                  <a:moveTo>
                    <a:pt x="6645" y="5692"/>
                  </a:moveTo>
                  <a:cubicBezTo>
                    <a:pt x="6836" y="5692"/>
                    <a:pt x="6978" y="5835"/>
                    <a:pt x="6978" y="6002"/>
                  </a:cubicBezTo>
                  <a:cubicBezTo>
                    <a:pt x="6978" y="6168"/>
                    <a:pt x="6836" y="6311"/>
                    <a:pt x="6645" y="6311"/>
                  </a:cubicBezTo>
                  <a:lnTo>
                    <a:pt x="6026" y="6311"/>
                  </a:lnTo>
                  <a:cubicBezTo>
                    <a:pt x="5835" y="6311"/>
                    <a:pt x="5716" y="6168"/>
                    <a:pt x="5716" y="6002"/>
                  </a:cubicBezTo>
                  <a:cubicBezTo>
                    <a:pt x="5716" y="5835"/>
                    <a:pt x="5835" y="5692"/>
                    <a:pt x="6026" y="5692"/>
                  </a:cubicBezTo>
                  <a:close/>
                  <a:moveTo>
                    <a:pt x="1596" y="6954"/>
                  </a:moveTo>
                  <a:cubicBezTo>
                    <a:pt x="1763" y="6954"/>
                    <a:pt x="1906" y="7097"/>
                    <a:pt x="1906" y="7264"/>
                  </a:cubicBezTo>
                  <a:cubicBezTo>
                    <a:pt x="1906" y="7454"/>
                    <a:pt x="1763" y="7573"/>
                    <a:pt x="1596" y="7573"/>
                  </a:cubicBezTo>
                  <a:cubicBezTo>
                    <a:pt x="1430" y="7573"/>
                    <a:pt x="1287" y="7454"/>
                    <a:pt x="1287" y="7264"/>
                  </a:cubicBezTo>
                  <a:cubicBezTo>
                    <a:pt x="1287" y="7097"/>
                    <a:pt x="1430" y="6954"/>
                    <a:pt x="1596" y="6954"/>
                  </a:cubicBezTo>
                  <a:close/>
                  <a:moveTo>
                    <a:pt x="3502" y="6954"/>
                  </a:moveTo>
                  <a:cubicBezTo>
                    <a:pt x="3668" y="6954"/>
                    <a:pt x="3811" y="7097"/>
                    <a:pt x="3811" y="7264"/>
                  </a:cubicBezTo>
                  <a:cubicBezTo>
                    <a:pt x="3811" y="7454"/>
                    <a:pt x="3668" y="7573"/>
                    <a:pt x="3502" y="7573"/>
                  </a:cubicBezTo>
                  <a:lnTo>
                    <a:pt x="2859" y="7573"/>
                  </a:lnTo>
                  <a:cubicBezTo>
                    <a:pt x="2692" y="7573"/>
                    <a:pt x="2549" y="7454"/>
                    <a:pt x="2549" y="7264"/>
                  </a:cubicBezTo>
                  <a:cubicBezTo>
                    <a:pt x="2549" y="7097"/>
                    <a:pt x="2692" y="6954"/>
                    <a:pt x="2859" y="6954"/>
                  </a:cubicBezTo>
                  <a:close/>
                  <a:moveTo>
                    <a:pt x="4764" y="6954"/>
                  </a:moveTo>
                  <a:cubicBezTo>
                    <a:pt x="4930" y="6954"/>
                    <a:pt x="5073" y="7097"/>
                    <a:pt x="5073" y="7264"/>
                  </a:cubicBezTo>
                  <a:cubicBezTo>
                    <a:pt x="5073" y="7454"/>
                    <a:pt x="4930" y="7573"/>
                    <a:pt x="4764" y="7573"/>
                  </a:cubicBezTo>
                  <a:cubicBezTo>
                    <a:pt x="4573" y="7573"/>
                    <a:pt x="4430" y="7454"/>
                    <a:pt x="4430" y="7264"/>
                  </a:cubicBezTo>
                  <a:cubicBezTo>
                    <a:pt x="4430" y="7097"/>
                    <a:pt x="4573" y="6954"/>
                    <a:pt x="4764" y="6954"/>
                  </a:cubicBezTo>
                  <a:close/>
                  <a:moveTo>
                    <a:pt x="6645" y="6954"/>
                  </a:moveTo>
                  <a:cubicBezTo>
                    <a:pt x="6836" y="6954"/>
                    <a:pt x="6978" y="7097"/>
                    <a:pt x="6978" y="7264"/>
                  </a:cubicBezTo>
                  <a:cubicBezTo>
                    <a:pt x="6978" y="7454"/>
                    <a:pt x="6836" y="7573"/>
                    <a:pt x="6645" y="7573"/>
                  </a:cubicBezTo>
                  <a:lnTo>
                    <a:pt x="6026" y="7573"/>
                  </a:lnTo>
                  <a:cubicBezTo>
                    <a:pt x="5835" y="7573"/>
                    <a:pt x="5716" y="7454"/>
                    <a:pt x="5716" y="7264"/>
                  </a:cubicBezTo>
                  <a:cubicBezTo>
                    <a:pt x="5716" y="7097"/>
                    <a:pt x="5835" y="6954"/>
                    <a:pt x="6026" y="6954"/>
                  </a:cubicBezTo>
                  <a:close/>
                  <a:moveTo>
                    <a:pt x="1596" y="8216"/>
                  </a:moveTo>
                  <a:cubicBezTo>
                    <a:pt x="1763" y="8216"/>
                    <a:pt x="1906" y="8359"/>
                    <a:pt x="1906" y="8526"/>
                  </a:cubicBezTo>
                  <a:cubicBezTo>
                    <a:pt x="1906" y="8717"/>
                    <a:pt x="1763" y="8859"/>
                    <a:pt x="1596" y="8859"/>
                  </a:cubicBezTo>
                  <a:cubicBezTo>
                    <a:pt x="1430" y="8859"/>
                    <a:pt x="1287" y="8717"/>
                    <a:pt x="1287" y="8526"/>
                  </a:cubicBezTo>
                  <a:cubicBezTo>
                    <a:pt x="1287" y="8359"/>
                    <a:pt x="1430" y="8216"/>
                    <a:pt x="1596" y="8216"/>
                  </a:cubicBezTo>
                  <a:close/>
                  <a:moveTo>
                    <a:pt x="3502" y="8216"/>
                  </a:moveTo>
                  <a:cubicBezTo>
                    <a:pt x="3668" y="8216"/>
                    <a:pt x="3811" y="8359"/>
                    <a:pt x="3811" y="8526"/>
                  </a:cubicBezTo>
                  <a:cubicBezTo>
                    <a:pt x="3811" y="8717"/>
                    <a:pt x="3668" y="8859"/>
                    <a:pt x="3502" y="8859"/>
                  </a:cubicBezTo>
                  <a:lnTo>
                    <a:pt x="2859" y="8859"/>
                  </a:lnTo>
                  <a:cubicBezTo>
                    <a:pt x="2692" y="8859"/>
                    <a:pt x="2549" y="8717"/>
                    <a:pt x="2549" y="8526"/>
                  </a:cubicBezTo>
                  <a:cubicBezTo>
                    <a:pt x="2549" y="8359"/>
                    <a:pt x="2692" y="8216"/>
                    <a:pt x="2859" y="8216"/>
                  </a:cubicBezTo>
                  <a:close/>
                  <a:moveTo>
                    <a:pt x="310" y="1"/>
                  </a:moveTo>
                  <a:cubicBezTo>
                    <a:pt x="144" y="1"/>
                    <a:pt x="1" y="143"/>
                    <a:pt x="1" y="310"/>
                  </a:cubicBezTo>
                  <a:lnTo>
                    <a:pt x="1" y="10479"/>
                  </a:lnTo>
                  <a:cubicBezTo>
                    <a:pt x="1" y="10646"/>
                    <a:pt x="144" y="10788"/>
                    <a:pt x="310" y="10788"/>
                  </a:cubicBezTo>
                  <a:lnTo>
                    <a:pt x="7931" y="10788"/>
                  </a:lnTo>
                  <a:cubicBezTo>
                    <a:pt x="8122" y="10788"/>
                    <a:pt x="8241" y="10646"/>
                    <a:pt x="8241" y="10479"/>
                  </a:cubicBezTo>
                  <a:lnTo>
                    <a:pt x="8241" y="2525"/>
                  </a:lnTo>
                  <a:lnTo>
                    <a:pt x="6026" y="2525"/>
                  </a:lnTo>
                  <a:cubicBezTo>
                    <a:pt x="5835" y="2525"/>
                    <a:pt x="5716" y="2382"/>
                    <a:pt x="5716" y="2215"/>
                  </a:cubicBezTo>
                  <a:lnTo>
                    <a:pt x="5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4924769" y="3917546"/>
              <a:ext cx="56465" cy="55686"/>
            </a:xfrm>
            <a:custGeom>
              <a:avLst/>
              <a:gdLst/>
              <a:ahLst/>
              <a:cxnLst/>
              <a:rect l="l" t="t" r="r" b="b"/>
              <a:pathLst>
                <a:path w="1739" h="1715" extrusionOk="0">
                  <a:moveTo>
                    <a:pt x="1" y="0"/>
                  </a:moveTo>
                  <a:lnTo>
                    <a:pt x="1" y="1715"/>
                  </a:lnTo>
                  <a:lnTo>
                    <a:pt x="1739" y="171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5007505" y="3952323"/>
              <a:ext cx="61888" cy="184852"/>
            </a:xfrm>
            <a:custGeom>
              <a:avLst/>
              <a:gdLst/>
              <a:ahLst/>
              <a:cxnLst/>
              <a:rect l="l" t="t" r="r" b="b"/>
              <a:pathLst>
                <a:path w="1906" h="5693" extrusionOk="0">
                  <a:moveTo>
                    <a:pt x="310" y="1"/>
                  </a:moveTo>
                  <a:cubicBezTo>
                    <a:pt x="144" y="1"/>
                    <a:pt x="1" y="144"/>
                    <a:pt x="1" y="310"/>
                  </a:cubicBezTo>
                  <a:lnTo>
                    <a:pt x="1" y="5692"/>
                  </a:lnTo>
                  <a:lnTo>
                    <a:pt x="1906" y="5692"/>
                  </a:lnTo>
                  <a:lnTo>
                    <a:pt x="1906" y="310"/>
                  </a:lnTo>
                  <a:cubicBezTo>
                    <a:pt x="1906" y="144"/>
                    <a:pt x="1763" y="1"/>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7"/>
            <p:cNvSpPr/>
            <p:nvPr/>
          </p:nvSpPr>
          <p:spPr>
            <a:xfrm>
              <a:off x="5010590" y="4157248"/>
              <a:ext cx="55719" cy="61888"/>
            </a:xfrm>
            <a:custGeom>
              <a:avLst/>
              <a:gdLst/>
              <a:ahLst/>
              <a:cxnLst/>
              <a:rect l="l" t="t" r="r" b="b"/>
              <a:pathLst>
                <a:path w="1716" h="1906" extrusionOk="0">
                  <a:moveTo>
                    <a:pt x="1" y="0"/>
                  </a:moveTo>
                  <a:lnTo>
                    <a:pt x="549" y="1691"/>
                  </a:lnTo>
                  <a:cubicBezTo>
                    <a:pt x="596" y="1810"/>
                    <a:pt x="715" y="1906"/>
                    <a:pt x="858" y="1906"/>
                  </a:cubicBezTo>
                  <a:cubicBezTo>
                    <a:pt x="1001" y="1906"/>
                    <a:pt x="1120" y="1810"/>
                    <a:pt x="1144" y="1691"/>
                  </a:cubicBez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67"/>
          <p:cNvGrpSpPr/>
          <p:nvPr/>
        </p:nvGrpSpPr>
        <p:grpSpPr>
          <a:xfrm>
            <a:off x="4108187" y="1485559"/>
            <a:ext cx="266806" cy="349541"/>
            <a:chOff x="4108187" y="1485559"/>
            <a:chExt cx="266806" cy="349541"/>
          </a:xfrm>
        </p:grpSpPr>
        <p:sp>
          <p:nvSpPr>
            <p:cNvPr id="1147" name="Google Shape;1147;p67"/>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67"/>
          <p:cNvGrpSpPr/>
          <p:nvPr/>
        </p:nvGrpSpPr>
        <p:grpSpPr>
          <a:xfrm>
            <a:off x="4066429" y="2127383"/>
            <a:ext cx="350319" cy="225829"/>
            <a:chOff x="4066429" y="2127383"/>
            <a:chExt cx="350319" cy="225829"/>
          </a:xfrm>
        </p:grpSpPr>
        <p:sp>
          <p:nvSpPr>
            <p:cNvPr id="1151" name="Google Shape;1151;p67"/>
            <p:cNvSpPr/>
            <p:nvPr/>
          </p:nvSpPr>
          <p:spPr>
            <a:xfrm>
              <a:off x="4231122" y="2312208"/>
              <a:ext cx="20911" cy="20131"/>
            </a:xfrm>
            <a:custGeom>
              <a:avLst/>
              <a:gdLst/>
              <a:ahLst/>
              <a:cxnLst/>
              <a:rect l="l" t="t" r="r" b="b"/>
              <a:pathLst>
                <a:path w="644" h="620" extrusionOk="0">
                  <a:moveTo>
                    <a:pt x="334" y="0"/>
                  </a:moveTo>
                  <a:cubicBezTo>
                    <a:pt x="144" y="0"/>
                    <a:pt x="1" y="143"/>
                    <a:pt x="1" y="310"/>
                  </a:cubicBezTo>
                  <a:cubicBezTo>
                    <a:pt x="1" y="477"/>
                    <a:pt x="144" y="620"/>
                    <a:pt x="334" y="620"/>
                  </a:cubicBezTo>
                  <a:cubicBezTo>
                    <a:pt x="501" y="620"/>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7"/>
            <p:cNvSpPr/>
            <p:nvPr/>
          </p:nvSpPr>
          <p:spPr>
            <a:xfrm>
              <a:off x="4066429" y="2127383"/>
              <a:ext cx="350319" cy="225829"/>
            </a:xfrm>
            <a:custGeom>
              <a:avLst/>
              <a:gdLst/>
              <a:ahLst/>
              <a:cxnLst/>
              <a:rect l="l" t="t" r="r" b="b"/>
              <a:pathLst>
                <a:path w="10789" h="6955" extrusionOk="0">
                  <a:moveTo>
                    <a:pt x="4120" y="3168"/>
                  </a:moveTo>
                  <a:cubicBezTo>
                    <a:pt x="4311" y="3168"/>
                    <a:pt x="4454" y="3311"/>
                    <a:pt x="4454" y="3478"/>
                  </a:cubicBezTo>
                  <a:lnTo>
                    <a:pt x="4454" y="4121"/>
                  </a:lnTo>
                  <a:cubicBezTo>
                    <a:pt x="4454" y="4287"/>
                    <a:pt x="4311" y="4430"/>
                    <a:pt x="4120" y="4430"/>
                  </a:cubicBezTo>
                  <a:cubicBezTo>
                    <a:pt x="3954" y="4430"/>
                    <a:pt x="3811" y="4287"/>
                    <a:pt x="3811" y="4121"/>
                  </a:cubicBezTo>
                  <a:lnTo>
                    <a:pt x="3811" y="3478"/>
                  </a:lnTo>
                  <a:cubicBezTo>
                    <a:pt x="3811" y="3311"/>
                    <a:pt x="3954" y="3168"/>
                    <a:pt x="4120" y="3168"/>
                  </a:cubicBezTo>
                  <a:close/>
                  <a:moveTo>
                    <a:pt x="5406" y="3168"/>
                  </a:moveTo>
                  <a:cubicBezTo>
                    <a:pt x="5573" y="3168"/>
                    <a:pt x="5716" y="3311"/>
                    <a:pt x="5716" y="3478"/>
                  </a:cubicBezTo>
                  <a:lnTo>
                    <a:pt x="5716" y="4121"/>
                  </a:lnTo>
                  <a:cubicBezTo>
                    <a:pt x="5716" y="4287"/>
                    <a:pt x="5573" y="4430"/>
                    <a:pt x="5406" y="4430"/>
                  </a:cubicBezTo>
                  <a:cubicBezTo>
                    <a:pt x="5216" y="4430"/>
                    <a:pt x="5073" y="4287"/>
                    <a:pt x="5073" y="4121"/>
                  </a:cubicBezTo>
                  <a:lnTo>
                    <a:pt x="5073" y="3478"/>
                  </a:lnTo>
                  <a:cubicBezTo>
                    <a:pt x="5073" y="3311"/>
                    <a:pt x="5216" y="3168"/>
                    <a:pt x="5406" y="3168"/>
                  </a:cubicBezTo>
                  <a:close/>
                  <a:moveTo>
                    <a:pt x="5353" y="1"/>
                  </a:moveTo>
                  <a:cubicBezTo>
                    <a:pt x="5339" y="1"/>
                    <a:pt x="5325" y="1"/>
                    <a:pt x="5311" y="1"/>
                  </a:cubicBezTo>
                  <a:cubicBezTo>
                    <a:pt x="2406" y="48"/>
                    <a:pt x="0" y="2454"/>
                    <a:pt x="0" y="5383"/>
                  </a:cubicBezTo>
                  <a:cubicBezTo>
                    <a:pt x="0" y="6240"/>
                    <a:pt x="739" y="6955"/>
                    <a:pt x="1620" y="6955"/>
                  </a:cubicBezTo>
                  <a:lnTo>
                    <a:pt x="5406" y="6955"/>
                  </a:lnTo>
                  <a:cubicBezTo>
                    <a:pt x="4882" y="6955"/>
                    <a:pt x="4454" y="6526"/>
                    <a:pt x="4454" y="6002"/>
                  </a:cubicBezTo>
                  <a:cubicBezTo>
                    <a:pt x="4454" y="5478"/>
                    <a:pt x="4882" y="5049"/>
                    <a:pt x="5406" y="5049"/>
                  </a:cubicBezTo>
                  <a:cubicBezTo>
                    <a:pt x="5549" y="5049"/>
                    <a:pt x="5668" y="5097"/>
                    <a:pt x="5811" y="5145"/>
                  </a:cubicBezTo>
                  <a:lnTo>
                    <a:pt x="6549" y="4406"/>
                  </a:lnTo>
                  <a:cubicBezTo>
                    <a:pt x="6430" y="4359"/>
                    <a:pt x="6335" y="4240"/>
                    <a:pt x="6335" y="4121"/>
                  </a:cubicBezTo>
                  <a:lnTo>
                    <a:pt x="6335" y="3478"/>
                  </a:lnTo>
                  <a:cubicBezTo>
                    <a:pt x="6335" y="3311"/>
                    <a:pt x="6478" y="3168"/>
                    <a:pt x="6668" y="3168"/>
                  </a:cubicBezTo>
                  <a:cubicBezTo>
                    <a:pt x="6835" y="3168"/>
                    <a:pt x="6978" y="3311"/>
                    <a:pt x="6978" y="3478"/>
                  </a:cubicBezTo>
                  <a:lnTo>
                    <a:pt x="6978" y="3978"/>
                  </a:lnTo>
                  <a:lnTo>
                    <a:pt x="7931" y="3025"/>
                  </a:lnTo>
                  <a:cubicBezTo>
                    <a:pt x="7311" y="2335"/>
                    <a:pt x="6407" y="1906"/>
                    <a:pt x="5406" y="1906"/>
                  </a:cubicBezTo>
                  <a:cubicBezTo>
                    <a:pt x="3477" y="1906"/>
                    <a:pt x="1906" y="3454"/>
                    <a:pt x="1906" y="5383"/>
                  </a:cubicBezTo>
                  <a:cubicBezTo>
                    <a:pt x="1906" y="5550"/>
                    <a:pt x="1763" y="5692"/>
                    <a:pt x="1572" y="5692"/>
                  </a:cubicBezTo>
                  <a:cubicBezTo>
                    <a:pt x="1405" y="5692"/>
                    <a:pt x="1263" y="5550"/>
                    <a:pt x="1263" y="5383"/>
                  </a:cubicBezTo>
                  <a:cubicBezTo>
                    <a:pt x="1263" y="3120"/>
                    <a:pt x="3120" y="1263"/>
                    <a:pt x="5406" y="1263"/>
                  </a:cubicBezTo>
                  <a:cubicBezTo>
                    <a:pt x="7669" y="1263"/>
                    <a:pt x="9502" y="3120"/>
                    <a:pt x="9502" y="5383"/>
                  </a:cubicBezTo>
                  <a:cubicBezTo>
                    <a:pt x="9502" y="5550"/>
                    <a:pt x="9360" y="5692"/>
                    <a:pt x="9193" y="5692"/>
                  </a:cubicBezTo>
                  <a:cubicBezTo>
                    <a:pt x="9002" y="5692"/>
                    <a:pt x="8859" y="5550"/>
                    <a:pt x="8859" y="5383"/>
                  </a:cubicBezTo>
                  <a:cubicBezTo>
                    <a:pt x="8859" y="4692"/>
                    <a:pt x="8669" y="4049"/>
                    <a:pt x="8335" y="3525"/>
                  </a:cubicBezTo>
                  <a:lnTo>
                    <a:pt x="6240" y="5597"/>
                  </a:lnTo>
                  <a:cubicBezTo>
                    <a:pt x="6311" y="5716"/>
                    <a:pt x="6335" y="5859"/>
                    <a:pt x="6335" y="6002"/>
                  </a:cubicBezTo>
                  <a:cubicBezTo>
                    <a:pt x="6335" y="6526"/>
                    <a:pt x="5906" y="6955"/>
                    <a:pt x="5406" y="6955"/>
                  </a:cubicBezTo>
                  <a:lnTo>
                    <a:pt x="9145" y="6955"/>
                  </a:lnTo>
                  <a:cubicBezTo>
                    <a:pt x="10050" y="6955"/>
                    <a:pt x="10788" y="6216"/>
                    <a:pt x="10788" y="5335"/>
                  </a:cubicBezTo>
                  <a:cubicBezTo>
                    <a:pt x="10765" y="2656"/>
                    <a:pt x="8522"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7"/>
          <p:cNvGrpSpPr/>
          <p:nvPr/>
        </p:nvGrpSpPr>
        <p:grpSpPr>
          <a:xfrm>
            <a:off x="4066429" y="2664812"/>
            <a:ext cx="350319" cy="349540"/>
            <a:chOff x="4066429" y="2664812"/>
            <a:chExt cx="350319" cy="349540"/>
          </a:xfrm>
        </p:grpSpPr>
        <p:sp>
          <p:nvSpPr>
            <p:cNvPr id="1154" name="Google Shape;1154;p67"/>
            <p:cNvSpPr/>
            <p:nvPr/>
          </p:nvSpPr>
          <p:spPr>
            <a:xfrm>
              <a:off x="4313112" y="2767680"/>
              <a:ext cx="20911" cy="20911"/>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7"/>
            <p:cNvSpPr/>
            <p:nvPr/>
          </p:nvSpPr>
          <p:spPr>
            <a:xfrm>
              <a:off x="4149166" y="2890616"/>
              <a:ext cx="20911" cy="20911"/>
            </a:xfrm>
            <a:custGeom>
              <a:avLst/>
              <a:gdLst/>
              <a:ahLst/>
              <a:cxnLst/>
              <a:rect l="l" t="t" r="r" b="b"/>
              <a:pathLst>
                <a:path w="644" h="644" extrusionOk="0">
                  <a:moveTo>
                    <a:pt x="310" y="1"/>
                  </a:moveTo>
                  <a:cubicBezTo>
                    <a:pt x="143" y="1"/>
                    <a:pt x="1" y="143"/>
                    <a:pt x="1" y="334"/>
                  </a:cubicBezTo>
                  <a:cubicBezTo>
                    <a:pt x="1" y="501"/>
                    <a:pt x="143" y="644"/>
                    <a:pt x="310" y="644"/>
                  </a:cubicBezTo>
                  <a:cubicBezTo>
                    <a:pt x="501" y="644"/>
                    <a:pt x="644" y="501"/>
                    <a:pt x="644" y="334"/>
                  </a:cubicBezTo>
                  <a:cubicBezTo>
                    <a:pt x="644" y="143"/>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7"/>
            <p:cNvSpPr/>
            <p:nvPr/>
          </p:nvSpPr>
          <p:spPr>
            <a:xfrm>
              <a:off x="4066429" y="2664812"/>
              <a:ext cx="350319" cy="349540"/>
            </a:xfrm>
            <a:custGeom>
              <a:avLst/>
              <a:gdLst/>
              <a:ahLst/>
              <a:cxnLst/>
              <a:rect l="l" t="t" r="r" b="b"/>
              <a:pathLst>
                <a:path w="10789" h="10765" extrusionOk="0">
                  <a:moveTo>
                    <a:pt x="6025" y="1269"/>
                  </a:moveTo>
                  <a:cubicBezTo>
                    <a:pt x="6103" y="1269"/>
                    <a:pt x="6180" y="1299"/>
                    <a:pt x="6240" y="1358"/>
                  </a:cubicBezTo>
                  <a:cubicBezTo>
                    <a:pt x="6383" y="1501"/>
                    <a:pt x="6383" y="1692"/>
                    <a:pt x="6240" y="1811"/>
                  </a:cubicBezTo>
                  <a:lnTo>
                    <a:pt x="5835" y="2215"/>
                  </a:lnTo>
                  <a:lnTo>
                    <a:pt x="6240" y="2644"/>
                  </a:lnTo>
                  <a:cubicBezTo>
                    <a:pt x="6383" y="2763"/>
                    <a:pt x="6383" y="2954"/>
                    <a:pt x="6240" y="3073"/>
                  </a:cubicBezTo>
                  <a:cubicBezTo>
                    <a:pt x="6180" y="3132"/>
                    <a:pt x="6103" y="3162"/>
                    <a:pt x="6025" y="3162"/>
                  </a:cubicBezTo>
                  <a:cubicBezTo>
                    <a:pt x="5948" y="3162"/>
                    <a:pt x="5871" y="3132"/>
                    <a:pt x="5811" y="3073"/>
                  </a:cubicBezTo>
                  <a:lnTo>
                    <a:pt x="5406" y="2668"/>
                  </a:lnTo>
                  <a:lnTo>
                    <a:pt x="4978" y="3073"/>
                  </a:lnTo>
                  <a:cubicBezTo>
                    <a:pt x="4918" y="3132"/>
                    <a:pt x="4841" y="3162"/>
                    <a:pt x="4763" y="3162"/>
                  </a:cubicBezTo>
                  <a:cubicBezTo>
                    <a:pt x="4686" y="3162"/>
                    <a:pt x="4609" y="3132"/>
                    <a:pt x="4549" y="3073"/>
                  </a:cubicBezTo>
                  <a:cubicBezTo>
                    <a:pt x="4406" y="2954"/>
                    <a:pt x="4406" y="2763"/>
                    <a:pt x="4549" y="2644"/>
                  </a:cubicBezTo>
                  <a:lnTo>
                    <a:pt x="4954" y="2215"/>
                  </a:lnTo>
                  <a:lnTo>
                    <a:pt x="4549" y="1811"/>
                  </a:lnTo>
                  <a:cubicBezTo>
                    <a:pt x="4406" y="1692"/>
                    <a:pt x="4406" y="1501"/>
                    <a:pt x="4549" y="1358"/>
                  </a:cubicBezTo>
                  <a:cubicBezTo>
                    <a:pt x="4609" y="1299"/>
                    <a:pt x="4686" y="1269"/>
                    <a:pt x="4763" y="1269"/>
                  </a:cubicBezTo>
                  <a:cubicBezTo>
                    <a:pt x="4841" y="1269"/>
                    <a:pt x="4918" y="1299"/>
                    <a:pt x="4978" y="1358"/>
                  </a:cubicBezTo>
                  <a:lnTo>
                    <a:pt x="5406" y="1787"/>
                  </a:lnTo>
                  <a:lnTo>
                    <a:pt x="5811" y="1358"/>
                  </a:lnTo>
                  <a:cubicBezTo>
                    <a:pt x="5871" y="1299"/>
                    <a:pt x="5948" y="1269"/>
                    <a:pt x="6025" y="1269"/>
                  </a:cubicBezTo>
                  <a:close/>
                  <a:moveTo>
                    <a:pt x="3501" y="2537"/>
                  </a:moveTo>
                  <a:cubicBezTo>
                    <a:pt x="3579" y="2537"/>
                    <a:pt x="3656" y="2573"/>
                    <a:pt x="3715" y="2644"/>
                  </a:cubicBezTo>
                  <a:cubicBezTo>
                    <a:pt x="3835" y="2763"/>
                    <a:pt x="3835" y="2954"/>
                    <a:pt x="3715" y="3073"/>
                  </a:cubicBezTo>
                  <a:lnTo>
                    <a:pt x="3311" y="3478"/>
                  </a:lnTo>
                  <a:lnTo>
                    <a:pt x="3715" y="3906"/>
                  </a:lnTo>
                  <a:cubicBezTo>
                    <a:pt x="3835" y="4025"/>
                    <a:pt x="3835" y="4216"/>
                    <a:pt x="3715" y="4335"/>
                  </a:cubicBezTo>
                  <a:cubicBezTo>
                    <a:pt x="3656" y="4406"/>
                    <a:pt x="3579" y="4442"/>
                    <a:pt x="3501" y="4442"/>
                  </a:cubicBezTo>
                  <a:cubicBezTo>
                    <a:pt x="3424" y="4442"/>
                    <a:pt x="3346" y="4406"/>
                    <a:pt x="3287" y="4335"/>
                  </a:cubicBezTo>
                  <a:lnTo>
                    <a:pt x="2858" y="3930"/>
                  </a:lnTo>
                  <a:lnTo>
                    <a:pt x="2453" y="4335"/>
                  </a:lnTo>
                  <a:cubicBezTo>
                    <a:pt x="2394" y="4406"/>
                    <a:pt x="2316" y="4442"/>
                    <a:pt x="2239" y="4442"/>
                  </a:cubicBezTo>
                  <a:cubicBezTo>
                    <a:pt x="2162" y="4442"/>
                    <a:pt x="2084" y="4406"/>
                    <a:pt x="2025" y="4335"/>
                  </a:cubicBezTo>
                  <a:cubicBezTo>
                    <a:pt x="1882" y="4216"/>
                    <a:pt x="1882" y="4025"/>
                    <a:pt x="2025" y="3906"/>
                  </a:cubicBezTo>
                  <a:lnTo>
                    <a:pt x="2429" y="3478"/>
                  </a:lnTo>
                  <a:lnTo>
                    <a:pt x="2025" y="3073"/>
                  </a:lnTo>
                  <a:cubicBezTo>
                    <a:pt x="1882" y="2954"/>
                    <a:pt x="1882" y="2763"/>
                    <a:pt x="2025" y="2644"/>
                  </a:cubicBezTo>
                  <a:cubicBezTo>
                    <a:pt x="2084" y="2573"/>
                    <a:pt x="2162" y="2537"/>
                    <a:pt x="2239" y="2537"/>
                  </a:cubicBezTo>
                  <a:cubicBezTo>
                    <a:pt x="2316" y="2537"/>
                    <a:pt x="2394" y="2573"/>
                    <a:pt x="2453" y="2644"/>
                  </a:cubicBezTo>
                  <a:lnTo>
                    <a:pt x="2858" y="3049"/>
                  </a:lnTo>
                  <a:lnTo>
                    <a:pt x="3287" y="2644"/>
                  </a:lnTo>
                  <a:cubicBezTo>
                    <a:pt x="3346" y="2573"/>
                    <a:pt x="3424" y="2537"/>
                    <a:pt x="3501" y="2537"/>
                  </a:cubicBezTo>
                  <a:close/>
                  <a:moveTo>
                    <a:pt x="7931" y="2549"/>
                  </a:moveTo>
                  <a:cubicBezTo>
                    <a:pt x="8455" y="2549"/>
                    <a:pt x="8859" y="2954"/>
                    <a:pt x="8859" y="3478"/>
                  </a:cubicBezTo>
                  <a:cubicBezTo>
                    <a:pt x="8859" y="3906"/>
                    <a:pt x="8597" y="4240"/>
                    <a:pt x="8240" y="4383"/>
                  </a:cubicBezTo>
                  <a:lnTo>
                    <a:pt x="8240" y="4740"/>
                  </a:lnTo>
                  <a:cubicBezTo>
                    <a:pt x="8240" y="5264"/>
                    <a:pt x="7812" y="5692"/>
                    <a:pt x="7288" y="5692"/>
                  </a:cubicBezTo>
                  <a:lnTo>
                    <a:pt x="3501" y="5692"/>
                  </a:lnTo>
                  <a:cubicBezTo>
                    <a:pt x="3334" y="5692"/>
                    <a:pt x="3192" y="5835"/>
                    <a:pt x="3192" y="6026"/>
                  </a:cubicBezTo>
                  <a:lnTo>
                    <a:pt x="3192" y="6383"/>
                  </a:lnTo>
                  <a:cubicBezTo>
                    <a:pt x="3549" y="6526"/>
                    <a:pt x="3811" y="6859"/>
                    <a:pt x="3811" y="7288"/>
                  </a:cubicBezTo>
                  <a:cubicBezTo>
                    <a:pt x="3811" y="7812"/>
                    <a:pt x="3382" y="8217"/>
                    <a:pt x="2858" y="8217"/>
                  </a:cubicBezTo>
                  <a:cubicBezTo>
                    <a:pt x="2334" y="8217"/>
                    <a:pt x="1929" y="7812"/>
                    <a:pt x="1929" y="7288"/>
                  </a:cubicBezTo>
                  <a:cubicBezTo>
                    <a:pt x="1929" y="6859"/>
                    <a:pt x="2191" y="6526"/>
                    <a:pt x="2549" y="6383"/>
                  </a:cubicBezTo>
                  <a:lnTo>
                    <a:pt x="2549" y="6026"/>
                  </a:lnTo>
                  <a:cubicBezTo>
                    <a:pt x="2549" y="5502"/>
                    <a:pt x="2977" y="5073"/>
                    <a:pt x="3501" y="5073"/>
                  </a:cubicBezTo>
                  <a:lnTo>
                    <a:pt x="7288" y="5073"/>
                  </a:lnTo>
                  <a:cubicBezTo>
                    <a:pt x="7454" y="5073"/>
                    <a:pt x="7597" y="4930"/>
                    <a:pt x="7597" y="4740"/>
                  </a:cubicBezTo>
                  <a:lnTo>
                    <a:pt x="7597" y="4383"/>
                  </a:lnTo>
                  <a:cubicBezTo>
                    <a:pt x="7240" y="4240"/>
                    <a:pt x="6978" y="3906"/>
                    <a:pt x="6978" y="3478"/>
                  </a:cubicBezTo>
                  <a:cubicBezTo>
                    <a:pt x="6978" y="2954"/>
                    <a:pt x="7407" y="2549"/>
                    <a:pt x="7931" y="2549"/>
                  </a:cubicBezTo>
                  <a:close/>
                  <a:moveTo>
                    <a:pt x="8553" y="6341"/>
                  </a:moveTo>
                  <a:cubicBezTo>
                    <a:pt x="8633" y="6341"/>
                    <a:pt x="8717" y="6371"/>
                    <a:pt x="8788" y="6431"/>
                  </a:cubicBezTo>
                  <a:cubicBezTo>
                    <a:pt x="8907" y="6550"/>
                    <a:pt x="8907" y="6740"/>
                    <a:pt x="8788" y="6859"/>
                  </a:cubicBezTo>
                  <a:lnTo>
                    <a:pt x="8359" y="7288"/>
                  </a:lnTo>
                  <a:lnTo>
                    <a:pt x="8788" y="7693"/>
                  </a:lnTo>
                  <a:cubicBezTo>
                    <a:pt x="8907" y="7812"/>
                    <a:pt x="8907" y="8002"/>
                    <a:pt x="8788" y="8121"/>
                  </a:cubicBezTo>
                  <a:cubicBezTo>
                    <a:pt x="8717" y="8193"/>
                    <a:pt x="8633" y="8229"/>
                    <a:pt x="8553" y="8229"/>
                  </a:cubicBezTo>
                  <a:cubicBezTo>
                    <a:pt x="8472" y="8229"/>
                    <a:pt x="8395" y="8193"/>
                    <a:pt x="8335" y="8121"/>
                  </a:cubicBezTo>
                  <a:lnTo>
                    <a:pt x="7931" y="7717"/>
                  </a:lnTo>
                  <a:lnTo>
                    <a:pt x="7502" y="8121"/>
                  </a:lnTo>
                  <a:cubicBezTo>
                    <a:pt x="7442" y="8193"/>
                    <a:pt x="7365" y="8229"/>
                    <a:pt x="7288" y="8229"/>
                  </a:cubicBezTo>
                  <a:cubicBezTo>
                    <a:pt x="7210" y="8229"/>
                    <a:pt x="7133" y="8193"/>
                    <a:pt x="7073" y="8121"/>
                  </a:cubicBezTo>
                  <a:cubicBezTo>
                    <a:pt x="6954" y="8002"/>
                    <a:pt x="6954" y="7812"/>
                    <a:pt x="7073" y="7693"/>
                  </a:cubicBezTo>
                  <a:lnTo>
                    <a:pt x="7478" y="7288"/>
                  </a:lnTo>
                  <a:lnTo>
                    <a:pt x="7073" y="6859"/>
                  </a:lnTo>
                  <a:cubicBezTo>
                    <a:pt x="6954" y="6740"/>
                    <a:pt x="6954" y="6550"/>
                    <a:pt x="7073" y="6431"/>
                  </a:cubicBezTo>
                  <a:cubicBezTo>
                    <a:pt x="7133" y="6371"/>
                    <a:pt x="7210" y="6341"/>
                    <a:pt x="7288" y="6341"/>
                  </a:cubicBezTo>
                  <a:cubicBezTo>
                    <a:pt x="7365" y="6341"/>
                    <a:pt x="7442" y="6371"/>
                    <a:pt x="7502" y="6431"/>
                  </a:cubicBezTo>
                  <a:lnTo>
                    <a:pt x="7931" y="6835"/>
                  </a:lnTo>
                  <a:lnTo>
                    <a:pt x="8335" y="6431"/>
                  </a:lnTo>
                  <a:cubicBezTo>
                    <a:pt x="8395" y="6371"/>
                    <a:pt x="8472" y="6341"/>
                    <a:pt x="8553" y="6341"/>
                  </a:cubicBezTo>
                  <a:close/>
                  <a:moveTo>
                    <a:pt x="6025" y="7603"/>
                  </a:moveTo>
                  <a:cubicBezTo>
                    <a:pt x="6103" y="7603"/>
                    <a:pt x="6180" y="7633"/>
                    <a:pt x="6240" y="7693"/>
                  </a:cubicBezTo>
                  <a:cubicBezTo>
                    <a:pt x="6383" y="7812"/>
                    <a:pt x="6383" y="8002"/>
                    <a:pt x="6240" y="8121"/>
                  </a:cubicBezTo>
                  <a:lnTo>
                    <a:pt x="5835" y="8550"/>
                  </a:lnTo>
                  <a:lnTo>
                    <a:pt x="6240" y="8955"/>
                  </a:lnTo>
                  <a:cubicBezTo>
                    <a:pt x="6383" y="9074"/>
                    <a:pt x="6383" y="9265"/>
                    <a:pt x="6240" y="9407"/>
                  </a:cubicBezTo>
                  <a:cubicBezTo>
                    <a:pt x="6180" y="9467"/>
                    <a:pt x="6103" y="9497"/>
                    <a:pt x="6025" y="9497"/>
                  </a:cubicBezTo>
                  <a:cubicBezTo>
                    <a:pt x="5948" y="9497"/>
                    <a:pt x="5871" y="9467"/>
                    <a:pt x="5811" y="9407"/>
                  </a:cubicBezTo>
                  <a:lnTo>
                    <a:pt x="5406" y="8979"/>
                  </a:lnTo>
                  <a:lnTo>
                    <a:pt x="4978" y="9407"/>
                  </a:lnTo>
                  <a:cubicBezTo>
                    <a:pt x="4918" y="9467"/>
                    <a:pt x="4841" y="9497"/>
                    <a:pt x="4763" y="9497"/>
                  </a:cubicBezTo>
                  <a:cubicBezTo>
                    <a:pt x="4686" y="9497"/>
                    <a:pt x="4609" y="9467"/>
                    <a:pt x="4549" y="9407"/>
                  </a:cubicBezTo>
                  <a:cubicBezTo>
                    <a:pt x="4406" y="9265"/>
                    <a:pt x="4406" y="9074"/>
                    <a:pt x="4549" y="8955"/>
                  </a:cubicBezTo>
                  <a:lnTo>
                    <a:pt x="4954" y="8550"/>
                  </a:lnTo>
                  <a:lnTo>
                    <a:pt x="4549" y="8121"/>
                  </a:lnTo>
                  <a:cubicBezTo>
                    <a:pt x="4406" y="8002"/>
                    <a:pt x="4406" y="7812"/>
                    <a:pt x="4549" y="7693"/>
                  </a:cubicBezTo>
                  <a:cubicBezTo>
                    <a:pt x="4609" y="7633"/>
                    <a:pt x="4686" y="7603"/>
                    <a:pt x="4763" y="7603"/>
                  </a:cubicBezTo>
                  <a:cubicBezTo>
                    <a:pt x="4841" y="7603"/>
                    <a:pt x="4918" y="7633"/>
                    <a:pt x="4978" y="7693"/>
                  </a:cubicBezTo>
                  <a:lnTo>
                    <a:pt x="5406" y="8098"/>
                  </a:lnTo>
                  <a:lnTo>
                    <a:pt x="5811" y="7693"/>
                  </a:lnTo>
                  <a:cubicBezTo>
                    <a:pt x="5871" y="7633"/>
                    <a:pt x="5948" y="7603"/>
                    <a:pt x="6025" y="7603"/>
                  </a:cubicBezTo>
                  <a:close/>
                  <a:moveTo>
                    <a:pt x="5406" y="1"/>
                  </a:moveTo>
                  <a:cubicBezTo>
                    <a:pt x="2429" y="1"/>
                    <a:pt x="0" y="2430"/>
                    <a:pt x="0" y="5383"/>
                  </a:cubicBezTo>
                  <a:cubicBezTo>
                    <a:pt x="0" y="8336"/>
                    <a:pt x="2429" y="10765"/>
                    <a:pt x="5406" y="10765"/>
                  </a:cubicBezTo>
                  <a:cubicBezTo>
                    <a:pt x="8359" y="10765"/>
                    <a:pt x="10788" y="8336"/>
                    <a:pt x="10788" y="5383"/>
                  </a:cubicBezTo>
                  <a:cubicBezTo>
                    <a:pt x="10788" y="2430"/>
                    <a:pt x="8359" y="1"/>
                    <a:pt x="5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7"/>
          <p:cNvGrpSpPr/>
          <p:nvPr/>
        </p:nvGrpSpPr>
        <p:grpSpPr>
          <a:xfrm>
            <a:off x="3462500" y="2065526"/>
            <a:ext cx="350325" cy="349541"/>
            <a:chOff x="3462500" y="2065526"/>
            <a:chExt cx="350325" cy="349541"/>
          </a:xfrm>
        </p:grpSpPr>
        <p:sp>
          <p:nvSpPr>
            <p:cNvPr id="1158" name="Google Shape;1158;p67"/>
            <p:cNvSpPr/>
            <p:nvPr/>
          </p:nvSpPr>
          <p:spPr>
            <a:xfrm>
              <a:off x="3462500" y="2107283"/>
              <a:ext cx="245928" cy="307783"/>
            </a:xfrm>
            <a:custGeom>
              <a:avLst/>
              <a:gdLst/>
              <a:ahLst/>
              <a:cxnLst/>
              <a:rect l="l" t="t" r="r" b="b"/>
              <a:pathLst>
                <a:path w="7574" h="9479" extrusionOk="0">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7"/>
            <p:cNvSpPr/>
            <p:nvPr/>
          </p:nvSpPr>
          <p:spPr>
            <a:xfrm>
              <a:off x="3688304" y="2070948"/>
              <a:ext cx="54907" cy="56465"/>
            </a:xfrm>
            <a:custGeom>
              <a:avLst/>
              <a:gdLst/>
              <a:ahLst/>
              <a:cxnLst/>
              <a:rect l="l" t="t" r="r" b="b"/>
              <a:pathLst>
                <a:path w="1691" h="1739" extrusionOk="0">
                  <a:moveTo>
                    <a:pt x="0" y="0"/>
                  </a:moveTo>
                  <a:lnTo>
                    <a:pt x="0" y="1739"/>
                  </a:lnTo>
                  <a:lnTo>
                    <a:pt x="1691" y="17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7"/>
            <p:cNvSpPr/>
            <p:nvPr/>
          </p:nvSpPr>
          <p:spPr>
            <a:xfrm>
              <a:off x="3503479" y="2065526"/>
              <a:ext cx="245928" cy="308562"/>
            </a:xfrm>
            <a:custGeom>
              <a:avLst/>
              <a:gdLst/>
              <a:ahLst/>
              <a:cxnLst/>
              <a:rect l="l" t="t" r="r" b="b"/>
              <a:pathLst>
                <a:path w="7574" h="9503" extrusionOk="0">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7"/>
            <p:cNvSpPr/>
            <p:nvPr/>
          </p:nvSpPr>
          <p:spPr>
            <a:xfrm>
              <a:off x="3604009" y="2282043"/>
              <a:ext cx="43315" cy="39484"/>
            </a:xfrm>
            <a:custGeom>
              <a:avLst/>
              <a:gdLst/>
              <a:ahLst/>
              <a:cxnLst/>
              <a:rect l="l" t="t" r="r" b="b"/>
              <a:pathLst>
                <a:path w="1334" h="1216" extrusionOk="0">
                  <a:moveTo>
                    <a:pt x="1239" y="1"/>
                  </a:moveTo>
                  <a:lnTo>
                    <a:pt x="239" y="334"/>
                  </a:lnTo>
                  <a:cubicBezTo>
                    <a:pt x="0" y="453"/>
                    <a:pt x="0" y="787"/>
                    <a:pt x="239" y="882"/>
                  </a:cubicBezTo>
                  <a:lnTo>
                    <a:pt x="1239" y="1215"/>
                  </a:lnTo>
                  <a:lnTo>
                    <a:pt x="1334" y="1215"/>
                  </a:lnTo>
                  <a:lnTo>
                    <a:pt x="1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7"/>
            <p:cNvSpPr/>
            <p:nvPr/>
          </p:nvSpPr>
          <p:spPr>
            <a:xfrm>
              <a:off x="3667425" y="2281263"/>
              <a:ext cx="145401" cy="41010"/>
            </a:xfrm>
            <a:custGeom>
              <a:avLst/>
              <a:gdLst/>
              <a:ahLst/>
              <a:cxnLst/>
              <a:rect l="l" t="t" r="r" b="b"/>
              <a:pathLst>
                <a:path w="4478" h="1263" extrusionOk="0">
                  <a:moveTo>
                    <a:pt x="0" y="1"/>
                  </a:moveTo>
                  <a:lnTo>
                    <a:pt x="0" y="1263"/>
                  </a:lnTo>
                  <a:lnTo>
                    <a:pt x="4144" y="1263"/>
                  </a:lnTo>
                  <a:cubicBezTo>
                    <a:pt x="4334" y="1263"/>
                    <a:pt x="4477" y="1120"/>
                    <a:pt x="4477" y="953"/>
                  </a:cubicBezTo>
                  <a:lnTo>
                    <a:pt x="4477" y="310"/>
                  </a:lnTo>
                  <a:cubicBezTo>
                    <a:pt x="4477" y="144"/>
                    <a:pt x="4334"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67"/>
          <p:cNvGrpSpPr/>
          <p:nvPr/>
        </p:nvGrpSpPr>
        <p:grpSpPr>
          <a:xfrm>
            <a:off x="3471008" y="2664812"/>
            <a:ext cx="332531" cy="349546"/>
            <a:chOff x="3471008" y="2664812"/>
            <a:chExt cx="332531" cy="349546"/>
          </a:xfrm>
        </p:grpSpPr>
        <p:sp>
          <p:nvSpPr>
            <p:cNvPr id="1164" name="Google Shape;1164;p67"/>
            <p:cNvSpPr/>
            <p:nvPr/>
          </p:nvSpPr>
          <p:spPr>
            <a:xfrm>
              <a:off x="3636480" y="2757614"/>
              <a:ext cx="167058" cy="163974"/>
            </a:xfrm>
            <a:custGeom>
              <a:avLst/>
              <a:gdLst/>
              <a:ahLst/>
              <a:cxnLst/>
              <a:rect l="l" t="t" r="r" b="b"/>
              <a:pathLst>
                <a:path w="5145" h="5050" extrusionOk="0">
                  <a:moveTo>
                    <a:pt x="3501" y="1578"/>
                  </a:moveTo>
                  <a:cubicBezTo>
                    <a:pt x="3579" y="1578"/>
                    <a:pt x="3656" y="1608"/>
                    <a:pt x="3716" y="1667"/>
                  </a:cubicBezTo>
                  <a:cubicBezTo>
                    <a:pt x="3859" y="1787"/>
                    <a:pt x="3859" y="2001"/>
                    <a:pt x="3716" y="2120"/>
                  </a:cubicBezTo>
                  <a:lnTo>
                    <a:pt x="2453" y="3382"/>
                  </a:lnTo>
                  <a:cubicBezTo>
                    <a:pt x="2406" y="3430"/>
                    <a:pt x="2334" y="3477"/>
                    <a:pt x="2239" y="3477"/>
                  </a:cubicBezTo>
                  <a:cubicBezTo>
                    <a:pt x="2168" y="3477"/>
                    <a:pt x="2072" y="3430"/>
                    <a:pt x="2025" y="3382"/>
                  </a:cubicBezTo>
                  <a:lnTo>
                    <a:pt x="1382" y="2739"/>
                  </a:lnTo>
                  <a:cubicBezTo>
                    <a:pt x="1263" y="2620"/>
                    <a:pt x="1263" y="2430"/>
                    <a:pt x="1382" y="2310"/>
                  </a:cubicBezTo>
                  <a:cubicBezTo>
                    <a:pt x="1441" y="2239"/>
                    <a:pt x="1525" y="2203"/>
                    <a:pt x="1608" y="2203"/>
                  </a:cubicBezTo>
                  <a:cubicBezTo>
                    <a:pt x="1691" y="2203"/>
                    <a:pt x="1775" y="2239"/>
                    <a:pt x="1834" y="2310"/>
                  </a:cubicBezTo>
                  <a:lnTo>
                    <a:pt x="2239" y="2715"/>
                  </a:lnTo>
                  <a:lnTo>
                    <a:pt x="3287" y="1667"/>
                  </a:lnTo>
                  <a:cubicBezTo>
                    <a:pt x="3347" y="1608"/>
                    <a:pt x="3424" y="1578"/>
                    <a:pt x="3501" y="1578"/>
                  </a:cubicBezTo>
                  <a:close/>
                  <a:moveTo>
                    <a:pt x="2239" y="0"/>
                  </a:moveTo>
                  <a:cubicBezTo>
                    <a:pt x="2072" y="0"/>
                    <a:pt x="1930" y="143"/>
                    <a:pt x="1930" y="310"/>
                  </a:cubicBezTo>
                  <a:lnTo>
                    <a:pt x="1930" y="739"/>
                  </a:lnTo>
                  <a:cubicBezTo>
                    <a:pt x="1715" y="834"/>
                    <a:pt x="1501" y="929"/>
                    <a:pt x="1334" y="1096"/>
                  </a:cubicBezTo>
                  <a:lnTo>
                    <a:pt x="620" y="691"/>
                  </a:lnTo>
                  <a:lnTo>
                    <a:pt x="1" y="1787"/>
                  </a:lnTo>
                  <a:lnTo>
                    <a:pt x="691" y="2168"/>
                  </a:lnTo>
                  <a:cubicBezTo>
                    <a:pt x="667" y="2287"/>
                    <a:pt x="667" y="2406"/>
                    <a:pt x="667" y="2525"/>
                  </a:cubicBezTo>
                  <a:cubicBezTo>
                    <a:pt x="667" y="2644"/>
                    <a:pt x="667" y="2763"/>
                    <a:pt x="691" y="2882"/>
                  </a:cubicBezTo>
                  <a:lnTo>
                    <a:pt x="1" y="3263"/>
                  </a:lnTo>
                  <a:lnTo>
                    <a:pt x="620" y="4359"/>
                  </a:lnTo>
                  <a:lnTo>
                    <a:pt x="1334" y="3954"/>
                  </a:lnTo>
                  <a:cubicBezTo>
                    <a:pt x="1501" y="4120"/>
                    <a:pt x="1715" y="4216"/>
                    <a:pt x="1930" y="4311"/>
                  </a:cubicBezTo>
                  <a:lnTo>
                    <a:pt x="1930" y="4740"/>
                  </a:lnTo>
                  <a:cubicBezTo>
                    <a:pt x="1930" y="4906"/>
                    <a:pt x="2072" y="5049"/>
                    <a:pt x="2239" y="5049"/>
                  </a:cubicBezTo>
                  <a:lnTo>
                    <a:pt x="2882" y="5049"/>
                  </a:lnTo>
                  <a:cubicBezTo>
                    <a:pt x="3049" y="5049"/>
                    <a:pt x="3192" y="4906"/>
                    <a:pt x="3192" y="4740"/>
                  </a:cubicBezTo>
                  <a:lnTo>
                    <a:pt x="3192" y="4311"/>
                  </a:lnTo>
                  <a:cubicBezTo>
                    <a:pt x="3406" y="4216"/>
                    <a:pt x="3597" y="4120"/>
                    <a:pt x="3787" y="3954"/>
                  </a:cubicBezTo>
                  <a:lnTo>
                    <a:pt x="4311" y="4263"/>
                  </a:lnTo>
                  <a:cubicBezTo>
                    <a:pt x="4368" y="4296"/>
                    <a:pt x="4428" y="4312"/>
                    <a:pt x="4485" y="4312"/>
                  </a:cubicBezTo>
                  <a:cubicBezTo>
                    <a:pt x="4594" y="4312"/>
                    <a:pt x="4693" y="4254"/>
                    <a:pt x="4740" y="4144"/>
                  </a:cubicBezTo>
                  <a:lnTo>
                    <a:pt x="5073" y="3620"/>
                  </a:lnTo>
                  <a:cubicBezTo>
                    <a:pt x="5144" y="3454"/>
                    <a:pt x="5097" y="3263"/>
                    <a:pt x="4954" y="3168"/>
                  </a:cubicBezTo>
                  <a:lnTo>
                    <a:pt x="4430" y="2882"/>
                  </a:lnTo>
                  <a:cubicBezTo>
                    <a:pt x="4430" y="2763"/>
                    <a:pt x="4454" y="2644"/>
                    <a:pt x="4454" y="2525"/>
                  </a:cubicBezTo>
                  <a:cubicBezTo>
                    <a:pt x="4454" y="2406"/>
                    <a:pt x="4430" y="2287"/>
                    <a:pt x="4406" y="2168"/>
                  </a:cubicBezTo>
                  <a:lnTo>
                    <a:pt x="4954" y="1882"/>
                  </a:lnTo>
                  <a:cubicBezTo>
                    <a:pt x="5097" y="1787"/>
                    <a:pt x="5144" y="1596"/>
                    <a:pt x="5073" y="1429"/>
                  </a:cubicBezTo>
                  <a:lnTo>
                    <a:pt x="4740" y="905"/>
                  </a:lnTo>
                  <a:cubicBezTo>
                    <a:pt x="4693" y="796"/>
                    <a:pt x="4594" y="738"/>
                    <a:pt x="4485" y="738"/>
                  </a:cubicBezTo>
                  <a:cubicBezTo>
                    <a:pt x="4428" y="738"/>
                    <a:pt x="4368" y="754"/>
                    <a:pt x="4311" y="786"/>
                  </a:cubicBezTo>
                  <a:lnTo>
                    <a:pt x="3787" y="1096"/>
                  </a:lnTo>
                  <a:cubicBezTo>
                    <a:pt x="3597" y="929"/>
                    <a:pt x="3406" y="834"/>
                    <a:pt x="3192" y="739"/>
                  </a:cubicBezTo>
                  <a:lnTo>
                    <a:pt x="3192" y="310"/>
                  </a:lnTo>
                  <a:cubicBezTo>
                    <a:pt x="3192" y="143"/>
                    <a:pt x="3049" y="0"/>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7"/>
            <p:cNvSpPr/>
            <p:nvPr/>
          </p:nvSpPr>
          <p:spPr>
            <a:xfrm>
              <a:off x="3471008" y="2849637"/>
              <a:ext cx="168584" cy="164720"/>
            </a:xfrm>
            <a:custGeom>
              <a:avLst/>
              <a:gdLst/>
              <a:ahLst/>
              <a:cxnLst/>
              <a:rect l="l" t="t" r="r" b="b"/>
              <a:pathLst>
                <a:path w="5192" h="5073" extrusionOk="0">
                  <a:moveTo>
                    <a:pt x="3549" y="1578"/>
                  </a:moveTo>
                  <a:cubicBezTo>
                    <a:pt x="3626" y="1578"/>
                    <a:pt x="3703" y="1608"/>
                    <a:pt x="3763" y="1667"/>
                  </a:cubicBezTo>
                  <a:cubicBezTo>
                    <a:pt x="3882" y="1810"/>
                    <a:pt x="3906" y="2001"/>
                    <a:pt x="3763" y="2120"/>
                  </a:cubicBezTo>
                  <a:lnTo>
                    <a:pt x="2501" y="3382"/>
                  </a:lnTo>
                  <a:cubicBezTo>
                    <a:pt x="2453" y="3453"/>
                    <a:pt x="2358" y="3477"/>
                    <a:pt x="2286" y="3477"/>
                  </a:cubicBezTo>
                  <a:cubicBezTo>
                    <a:pt x="2215" y="3477"/>
                    <a:pt x="2120" y="3453"/>
                    <a:pt x="2072" y="3382"/>
                  </a:cubicBezTo>
                  <a:lnTo>
                    <a:pt x="1429" y="2763"/>
                  </a:lnTo>
                  <a:cubicBezTo>
                    <a:pt x="1310" y="2644"/>
                    <a:pt x="1310" y="2429"/>
                    <a:pt x="1429" y="2310"/>
                  </a:cubicBezTo>
                  <a:cubicBezTo>
                    <a:pt x="1489" y="2251"/>
                    <a:pt x="1572" y="2221"/>
                    <a:pt x="1655" y="2221"/>
                  </a:cubicBezTo>
                  <a:cubicBezTo>
                    <a:pt x="1739" y="2221"/>
                    <a:pt x="1822" y="2251"/>
                    <a:pt x="1882" y="2310"/>
                  </a:cubicBezTo>
                  <a:lnTo>
                    <a:pt x="2286" y="2715"/>
                  </a:lnTo>
                  <a:lnTo>
                    <a:pt x="3334" y="1667"/>
                  </a:lnTo>
                  <a:cubicBezTo>
                    <a:pt x="3394" y="1608"/>
                    <a:pt x="3471" y="1578"/>
                    <a:pt x="3549" y="1578"/>
                  </a:cubicBezTo>
                  <a:close/>
                  <a:moveTo>
                    <a:pt x="1977" y="0"/>
                  </a:moveTo>
                  <a:lnTo>
                    <a:pt x="1977" y="762"/>
                  </a:lnTo>
                  <a:cubicBezTo>
                    <a:pt x="1739" y="834"/>
                    <a:pt x="1548" y="953"/>
                    <a:pt x="1382" y="1096"/>
                  </a:cubicBezTo>
                  <a:lnTo>
                    <a:pt x="834" y="786"/>
                  </a:lnTo>
                  <a:cubicBezTo>
                    <a:pt x="789" y="756"/>
                    <a:pt x="739" y="743"/>
                    <a:pt x="690" y="743"/>
                  </a:cubicBezTo>
                  <a:cubicBezTo>
                    <a:pt x="581" y="743"/>
                    <a:pt x="470" y="807"/>
                    <a:pt x="405" y="905"/>
                  </a:cubicBezTo>
                  <a:lnTo>
                    <a:pt x="96" y="1453"/>
                  </a:lnTo>
                  <a:cubicBezTo>
                    <a:pt x="0" y="1596"/>
                    <a:pt x="48" y="1786"/>
                    <a:pt x="215" y="1882"/>
                  </a:cubicBezTo>
                  <a:lnTo>
                    <a:pt x="739" y="2191"/>
                  </a:lnTo>
                  <a:cubicBezTo>
                    <a:pt x="715" y="2310"/>
                    <a:pt x="715" y="2406"/>
                    <a:pt x="715" y="2525"/>
                  </a:cubicBezTo>
                  <a:cubicBezTo>
                    <a:pt x="715" y="2644"/>
                    <a:pt x="715" y="2763"/>
                    <a:pt x="739" y="2882"/>
                  </a:cubicBezTo>
                  <a:lnTo>
                    <a:pt x="215" y="3192"/>
                  </a:lnTo>
                  <a:cubicBezTo>
                    <a:pt x="48" y="3263"/>
                    <a:pt x="0" y="3477"/>
                    <a:pt x="96" y="3620"/>
                  </a:cubicBezTo>
                  <a:lnTo>
                    <a:pt x="405" y="4168"/>
                  </a:lnTo>
                  <a:cubicBezTo>
                    <a:pt x="471" y="4267"/>
                    <a:pt x="582" y="4320"/>
                    <a:pt x="692" y="4320"/>
                  </a:cubicBezTo>
                  <a:cubicBezTo>
                    <a:pt x="741" y="4320"/>
                    <a:pt x="790" y="4309"/>
                    <a:pt x="834" y="4287"/>
                  </a:cubicBezTo>
                  <a:lnTo>
                    <a:pt x="1382" y="3977"/>
                  </a:lnTo>
                  <a:cubicBezTo>
                    <a:pt x="1548" y="4120"/>
                    <a:pt x="1739" y="4239"/>
                    <a:pt x="1977" y="4311"/>
                  </a:cubicBezTo>
                  <a:lnTo>
                    <a:pt x="1977" y="4739"/>
                  </a:lnTo>
                  <a:cubicBezTo>
                    <a:pt x="1977" y="4930"/>
                    <a:pt x="2096" y="5073"/>
                    <a:pt x="2286" y="5073"/>
                  </a:cubicBezTo>
                  <a:lnTo>
                    <a:pt x="2906" y="5073"/>
                  </a:lnTo>
                  <a:cubicBezTo>
                    <a:pt x="3096" y="5073"/>
                    <a:pt x="3239" y="4930"/>
                    <a:pt x="3239" y="4739"/>
                  </a:cubicBezTo>
                  <a:lnTo>
                    <a:pt x="3239" y="4311"/>
                  </a:lnTo>
                  <a:cubicBezTo>
                    <a:pt x="3453" y="4239"/>
                    <a:pt x="3644" y="4120"/>
                    <a:pt x="3834" y="3977"/>
                  </a:cubicBezTo>
                  <a:lnTo>
                    <a:pt x="4358" y="4287"/>
                  </a:lnTo>
                  <a:cubicBezTo>
                    <a:pt x="4410" y="4309"/>
                    <a:pt x="4464" y="4320"/>
                    <a:pt x="4516" y="4320"/>
                  </a:cubicBezTo>
                  <a:cubicBezTo>
                    <a:pt x="4632" y="4320"/>
                    <a:pt x="4738" y="4267"/>
                    <a:pt x="4787" y="4168"/>
                  </a:cubicBezTo>
                  <a:lnTo>
                    <a:pt x="5097" y="3620"/>
                  </a:lnTo>
                  <a:cubicBezTo>
                    <a:pt x="5192" y="3477"/>
                    <a:pt x="5144" y="3263"/>
                    <a:pt x="5001" y="3192"/>
                  </a:cubicBezTo>
                  <a:lnTo>
                    <a:pt x="4454" y="2882"/>
                  </a:lnTo>
                  <a:cubicBezTo>
                    <a:pt x="4477" y="2763"/>
                    <a:pt x="4501" y="2644"/>
                    <a:pt x="4501" y="2525"/>
                  </a:cubicBezTo>
                  <a:cubicBezTo>
                    <a:pt x="4501" y="2406"/>
                    <a:pt x="4477" y="2310"/>
                    <a:pt x="4454" y="2191"/>
                  </a:cubicBezTo>
                  <a:lnTo>
                    <a:pt x="5144" y="1810"/>
                  </a:lnTo>
                  <a:lnTo>
                    <a:pt x="4525" y="715"/>
                  </a:lnTo>
                  <a:lnTo>
                    <a:pt x="3834" y="1096"/>
                  </a:lnTo>
                  <a:cubicBezTo>
                    <a:pt x="3644" y="953"/>
                    <a:pt x="3453" y="834"/>
                    <a:pt x="3239" y="762"/>
                  </a:cubicBezTo>
                  <a:lnTo>
                    <a:pt x="3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7"/>
            <p:cNvSpPr/>
            <p:nvPr/>
          </p:nvSpPr>
          <p:spPr>
            <a:xfrm>
              <a:off x="3471008" y="2664812"/>
              <a:ext cx="168584" cy="164753"/>
            </a:xfrm>
            <a:custGeom>
              <a:avLst/>
              <a:gdLst/>
              <a:ahLst/>
              <a:cxnLst/>
              <a:rect l="l" t="t" r="r" b="b"/>
              <a:pathLst>
                <a:path w="5192" h="5074" extrusionOk="0">
                  <a:moveTo>
                    <a:pt x="3549" y="1602"/>
                  </a:moveTo>
                  <a:cubicBezTo>
                    <a:pt x="3626" y="1602"/>
                    <a:pt x="3703" y="1632"/>
                    <a:pt x="3763" y="1692"/>
                  </a:cubicBezTo>
                  <a:cubicBezTo>
                    <a:pt x="3906" y="1811"/>
                    <a:pt x="3906" y="2001"/>
                    <a:pt x="3763" y="2120"/>
                  </a:cubicBezTo>
                  <a:lnTo>
                    <a:pt x="2501" y="3382"/>
                  </a:lnTo>
                  <a:cubicBezTo>
                    <a:pt x="2453" y="3454"/>
                    <a:pt x="2358" y="3478"/>
                    <a:pt x="2286" y="3478"/>
                  </a:cubicBezTo>
                  <a:cubicBezTo>
                    <a:pt x="2191" y="3478"/>
                    <a:pt x="2120" y="3454"/>
                    <a:pt x="2072" y="3382"/>
                  </a:cubicBezTo>
                  <a:lnTo>
                    <a:pt x="1429" y="2763"/>
                  </a:lnTo>
                  <a:cubicBezTo>
                    <a:pt x="1310" y="2644"/>
                    <a:pt x="1310" y="2430"/>
                    <a:pt x="1429" y="2311"/>
                  </a:cubicBezTo>
                  <a:cubicBezTo>
                    <a:pt x="1489" y="2251"/>
                    <a:pt x="1572" y="2221"/>
                    <a:pt x="1655" y="2221"/>
                  </a:cubicBezTo>
                  <a:cubicBezTo>
                    <a:pt x="1739" y="2221"/>
                    <a:pt x="1822" y="2251"/>
                    <a:pt x="1882" y="2311"/>
                  </a:cubicBezTo>
                  <a:lnTo>
                    <a:pt x="2286" y="2716"/>
                  </a:lnTo>
                  <a:lnTo>
                    <a:pt x="3334" y="1692"/>
                  </a:lnTo>
                  <a:cubicBezTo>
                    <a:pt x="3394" y="1632"/>
                    <a:pt x="3471" y="1602"/>
                    <a:pt x="3549" y="1602"/>
                  </a:cubicBezTo>
                  <a:close/>
                  <a:moveTo>
                    <a:pt x="2286" y="1"/>
                  </a:moveTo>
                  <a:cubicBezTo>
                    <a:pt x="2096" y="1"/>
                    <a:pt x="1977" y="120"/>
                    <a:pt x="1977" y="310"/>
                  </a:cubicBezTo>
                  <a:lnTo>
                    <a:pt x="1977" y="763"/>
                  </a:lnTo>
                  <a:cubicBezTo>
                    <a:pt x="1739" y="834"/>
                    <a:pt x="1548" y="953"/>
                    <a:pt x="1382" y="1096"/>
                  </a:cubicBezTo>
                  <a:lnTo>
                    <a:pt x="834" y="787"/>
                  </a:lnTo>
                  <a:cubicBezTo>
                    <a:pt x="790" y="765"/>
                    <a:pt x="741" y="754"/>
                    <a:pt x="692" y="754"/>
                  </a:cubicBezTo>
                  <a:cubicBezTo>
                    <a:pt x="582" y="754"/>
                    <a:pt x="471" y="807"/>
                    <a:pt x="405" y="906"/>
                  </a:cubicBezTo>
                  <a:lnTo>
                    <a:pt x="96" y="1453"/>
                  </a:lnTo>
                  <a:cubicBezTo>
                    <a:pt x="0" y="1596"/>
                    <a:pt x="48" y="1811"/>
                    <a:pt x="215" y="1882"/>
                  </a:cubicBezTo>
                  <a:lnTo>
                    <a:pt x="739" y="2192"/>
                  </a:lnTo>
                  <a:cubicBezTo>
                    <a:pt x="715" y="2311"/>
                    <a:pt x="715" y="2430"/>
                    <a:pt x="715" y="2549"/>
                  </a:cubicBezTo>
                  <a:cubicBezTo>
                    <a:pt x="715" y="2668"/>
                    <a:pt x="715" y="2763"/>
                    <a:pt x="739" y="2882"/>
                  </a:cubicBezTo>
                  <a:lnTo>
                    <a:pt x="215" y="3192"/>
                  </a:lnTo>
                  <a:cubicBezTo>
                    <a:pt x="48" y="3287"/>
                    <a:pt x="0" y="3478"/>
                    <a:pt x="96" y="3621"/>
                  </a:cubicBezTo>
                  <a:lnTo>
                    <a:pt x="405" y="4168"/>
                  </a:lnTo>
                  <a:cubicBezTo>
                    <a:pt x="470" y="4266"/>
                    <a:pt x="581" y="4331"/>
                    <a:pt x="690" y="4331"/>
                  </a:cubicBezTo>
                  <a:cubicBezTo>
                    <a:pt x="739" y="4331"/>
                    <a:pt x="789" y="4317"/>
                    <a:pt x="834" y="4287"/>
                  </a:cubicBezTo>
                  <a:lnTo>
                    <a:pt x="1382" y="3978"/>
                  </a:lnTo>
                  <a:cubicBezTo>
                    <a:pt x="1548" y="4121"/>
                    <a:pt x="1739" y="4240"/>
                    <a:pt x="1977" y="4311"/>
                  </a:cubicBezTo>
                  <a:lnTo>
                    <a:pt x="1977" y="5073"/>
                  </a:lnTo>
                  <a:lnTo>
                    <a:pt x="3239" y="5073"/>
                  </a:lnTo>
                  <a:lnTo>
                    <a:pt x="3239" y="4311"/>
                  </a:lnTo>
                  <a:cubicBezTo>
                    <a:pt x="3453" y="4240"/>
                    <a:pt x="3644" y="4121"/>
                    <a:pt x="3834" y="3978"/>
                  </a:cubicBezTo>
                  <a:lnTo>
                    <a:pt x="4525" y="4359"/>
                  </a:lnTo>
                  <a:lnTo>
                    <a:pt x="5144" y="3263"/>
                  </a:lnTo>
                  <a:lnTo>
                    <a:pt x="4454" y="2882"/>
                  </a:lnTo>
                  <a:cubicBezTo>
                    <a:pt x="4477" y="2763"/>
                    <a:pt x="4501" y="2668"/>
                    <a:pt x="4501" y="2549"/>
                  </a:cubicBezTo>
                  <a:cubicBezTo>
                    <a:pt x="4501" y="2430"/>
                    <a:pt x="4477" y="2311"/>
                    <a:pt x="4454" y="2192"/>
                  </a:cubicBezTo>
                  <a:lnTo>
                    <a:pt x="5001" y="1882"/>
                  </a:lnTo>
                  <a:cubicBezTo>
                    <a:pt x="5144" y="1811"/>
                    <a:pt x="5192" y="1596"/>
                    <a:pt x="5097" y="1453"/>
                  </a:cubicBezTo>
                  <a:lnTo>
                    <a:pt x="4787" y="906"/>
                  </a:lnTo>
                  <a:cubicBezTo>
                    <a:pt x="4738" y="807"/>
                    <a:pt x="4632" y="754"/>
                    <a:pt x="4516" y="754"/>
                  </a:cubicBezTo>
                  <a:cubicBezTo>
                    <a:pt x="4464" y="754"/>
                    <a:pt x="4410" y="765"/>
                    <a:pt x="4358" y="787"/>
                  </a:cubicBezTo>
                  <a:lnTo>
                    <a:pt x="3834" y="1096"/>
                  </a:lnTo>
                  <a:cubicBezTo>
                    <a:pt x="3644" y="953"/>
                    <a:pt x="3453" y="834"/>
                    <a:pt x="3239" y="763"/>
                  </a:cubicBezTo>
                  <a:lnTo>
                    <a:pt x="3239" y="310"/>
                  </a:lnTo>
                  <a:cubicBezTo>
                    <a:pt x="3239" y="120"/>
                    <a:pt x="3096" y="1"/>
                    <a:pt x="2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67"/>
          <p:cNvGrpSpPr/>
          <p:nvPr/>
        </p:nvGrpSpPr>
        <p:grpSpPr>
          <a:xfrm>
            <a:off x="2826068" y="2065526"/>
            <a:ext cx="307816" cy="349542"/>
            <a:chOff x="2826068" y="2065526"/>
            <a:chExt cx="307816" cy="349542"/>
          </a:xfrm>
        </p:grpSpPr>
        <p:sp>
          <p:nvSpPr>
            <p:cNvPr id="1168" name="Google Shape;1168;p67"/>
            <p:cNvSpPr/>
            <p:nvPr/>
          </p:nvSpPr>
          <p:spPr>
            <a:xfrm>
              <a:off x="2826068" y="2148262"/>
              <a:ext cx="307816" cy="266806"/>
            </a:xfrm>
            <a:custGeom>
              <a:avLst/>
              <a:gdLst/>
              <a:ahLst/>
              <a:cxnLst/>
              <a:rect l="l" t="t" r="r" b="b"/>
              <a:pathLst>
                <a:path w="9480" h="8217" extrusionOk="0">
                  <a:moveTo>
                    <a:pt x="7907" y="2525"/>
                  </a:moveTo>
                  <a:cubicBezTo>
                    <a:pt x="8074" y="2525"/>
                    <a:pt x="8217" y="2668"/>
                    <a:pt x="8217" y="2835"/>
                  </a:cubicBezTo>
                  <a:cubicBezTo>
                    <a:pt x="8217" y="3001"/>
                    <a:pt x="8074" y="3144"/>
                    <a:pt x="7907" y="3144"/>
                  </a:cubicBezTo>
                  <a:lnTo>
                    <a:pt x="6645" y="3144"/>
                  </a:lnTo>
                  <a:cubicBezTo>
                    <a:pt x="6455" y="3144"/>
                    <a:pt x="6336" y="3001"/>
                    <a:pt x="6336" y="2835"/>
                  </a:cubicBezTo>
                  <a:cubicBezTo>
                    <a:pt x="6336" y="2668"/>
                    <a:pt x="6479" y="2525"/>
                    <a:pt x="6645" y="2525"/>
                  </a:cubicBezTo>
                  <a:close/>
                  <a:moveTo>
                    <a:pt x="7907" y="3787"/>
                  </a:moveTo>
                  <a:cubicBezTo>
                    <a:pt x="8074" y="3787"/>
                    <a:pt x="8217" y="3930"/>
                    <a:pt x="8217" y="4097"/>
                  </a:cubicBezTo>
                  <a:cubicBezTo>
                    <a:pt x="8217" y="4264"/>
                    <a:pt x="8074" y="4406"/>
                    <a:pt x="7907" y="4406"/>
                  </a:cubicBezTo>
                  <a:lnTo>
                    <a:pt x="6645" y="4406"/>
                  </a:lnTo>
                  <a:cubicBezTo>
                    <a:pt x="6455" y="4406"/>
                    <a:pt x="6336" y="4264"/>
                    <a:pt x="6336" y="4097"/>
                  </a:cubicBezTo>
                  <a:cubicBezTo>
                    <a:pt x="6336" y="3930"/>
                    <a:pt x="6479" y="3787"/>
                    <a:pt x="6645" y="3787"/>
                  </a:cubicBezTo>
                  <a:close/>
                  <a:moveTo>
                    <a:pt x="1" y="1"/>
                  </a:moveTo>
                  <a:lnTo>
                    <a:pt x="1" y="5383"/>
                  </a:lnTo>
                  <a:cubicBezTo>
                    <a:pt x="1" y="5550"/>
                    <a:pt x="144" y="5692"/>
                    <a:pt x="334" y="5692"/>
                  </a:cubicBezTo>
                  <a:lnTo>
                    <a:pt x="4430" y="5692"/>
                  </a:lnTo>
                  <a:lnTo>
                    <a:pt x="4430" y="6335"/>
                  </a:lnTo>
                  <a:lnTo>
                    <a:pt x="3478" y="6335"/>
                  </a:lnTo>
                  <a:cubicBezTo>
                    <a:pt x="3311" y="6335"/>
                    <a:pt x="3168" y="6478"/>
                    <a:pt x="3168" y="6645"/>
                  </a:cubicBezTo>
                  <a:lnTo>
                    <a:pt x="3168" y="6955"/>
                  </a:lnTo>
                  <a:lnTo>
                    <a:pt x="334" y="6955"/>
                  </a:lnTo>
                  <a:cubicBezTo>
                    <a:pt x="144" y="6955"/>
                    <a:pt x="1" y="7097"/>
                    <a:pt x="1" y="7288"/>
                  </a:cubicBezTo>
                  <a:cubicBezTo>
                    <a:pt x="1" y="7455"/>
                    <a:pt x="144" y="7598"/>
                    <a:pt x="334" y="7598"/>
                  </a:cubicBezTo>
                  <a:lnTo>
                    <a:pt x="3168" y="7598"/>
                  </a:lnTo>
                  <a:lnTo>
                    <a:pt x="3168" y="7907"/>
                  </a:lnTo>
                  <a:cubicBezTo>
                    <a:pt x="3168" y="8074"/>
                    <a:pt x="3311" y="8217"/>
                    <a:pt x="3478" y="8217"/>
                  </a:cubicBezTo>
                  <a:lnTo>
                    <a:pt x="6002" y="8217"/>
                  </a:lnTo>
                  <a:cubicBezTo>
                    <a:pt x="6193" y="8217"/>
                    <a:pt x="6336" y="8074"/>
                    <a:pt x="6336" y="7907"/>
                  </a:cubicBezTo>
                  <a:lnTo>
                    <a:pt x="6336" y="7598"/>
                  </a:lnTo>
                  <a:lnTo>
                    <a:pt x="9170" y="7598"/>
                  </a:lnTo>
                  <a:cubicBezTo>
                    <a:pt x="9336" y="7598"/>
                    <a:pt x="9479" y="7455"/>
                    <a:pt x="9479" y="7288"/>
                  </a:cubicBezTo>
                  <a:cubicBezTo>
                    <a:pt x="9479" y="7097"/>
                    <a:pt x="9336" y="6955"/>
                    <a:pt x="9170" y="6955"/>
                  </a:cubicBezTo>
                  <a:lnTo>
                    <a:pt x="6336" y="6955"/>
                  </a:lnTo>
                  <a:lnTo>
                    <a:pt x="6336" y="6645"/>
                  </a:lnTo>
                  <a:cubicBezTo>
                    <a:pt x="6336" y="6478"/>
                    <a:pt x="6193" y="6335"/>
                    <a:pt x="6002" y="6335"/>
                  </a:cubicBezTo>
                  <a:lnTo>
                    <a:pt x="5073" y="6335"/>
                  </a:lnTo>
                  <a:lnTo>
                    <a:pt x="5073" y="5692"/>
                  </a:lnTo>
                  <a:lnTo>
                    <a:pt x="9170" y="5692"/>
                  </a:lnTo>
                  <a:cubicBezTo>
                    <a:pt x="9336" y="5692"/>
                    <a:pt x="9479" y="5550"/>
                    <a:pt x="9479" y="5383"/>
                  </a:cubicBezTo>
                  <a:lnTo>
                    <a:pt x="9479" y="310"/>
                  </a:lnTo>
                  <a:cubicBezTo>
                    <a:pt x="9479" y="144"/>
                    <a:pt x="9336" y="1"/>
                    <a:pt x="9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7"/>
            <p:cNvSpPr/>
            <p:nvPr/>
          </p:nvSpPr>
          <p:spPr>
            <a:xfrm>
              <a:off x="2826068" y="2065526"/>
              <a:ext cx="162447" cy="61888"/>
            </a:xfrm>
            <a:custGeom>
              <a:avLst/>
              <a:gdLst/>
              <a:ahLst/>
              <a:cxnLst/>
              <a:rect l="l" t="t" r="r" b="b"/>
              <a:pathLst>
                <a:path w="5003" h="1906" extrusionOk="0">
                  <a:moveTo>
                    <a:pt x="334" y="1"/>
                  </a:moveTo>
                  <a:cubicBezTo>
                    <a:pt x="144" y="1"/>
                    <a:pt x="1" y="144"/>
                    <a:pt x="1" y="310"/>
                  </a:cubicBezTo>
                  <a:lnTo>
                    <a:pt x="1" y="1906"/>
                  </a:lnTo>
                  <a:lnTo>
                    <a:pt x="5002" y="1906"/>
                  </a:lnTo>
                  <a:lnTo>
                    <a:pt x="4240" y="167"/>
                  </a:lnTo>
                  <a:cubicBezTo>
                    <a:pt x="4169" y="72"/>
                    <a:pt x="4073" y="1"/>
                    <a:pt x="3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67"/>
          <p:cNvGrpSpPr/>
          <p:nvPr/>
        </p:nvGrpSpPr>
        <p:grpSpPr>
          <a:xfrm>
            <a:off x="2804442" y="2664812"/>
            <a:ext cx="351068" cy="349540"/>
            <a:chOff x="2804442" y="2664812"/>
            <a:chExt cx="351068" cy="349540"/>
          </a:xfrm>
        </p:grpSpPr>
        <p:sp>
          <p:nvSpPr>
            <p:cNvPr id="1171" name="Google Shape;1171;p67"/>
            <p:cNvSpPr/>
            <p:nvPr/>
          </p:nvSpPr>
          <p:spPr>
            <a:xfrm>
              <a:off x="2804442" y="2797813"/>
              <a:ext cx="207256" cy="122996"/>
            </a:xfrm>
            <a:custGeom>
              <a:avLst/>
              <a:gdLst/>
              <a:ahLst/>
              <a:cxnLst/>
              <a:rect l="l" t="t" r="r" b="b"/>
              <a:pathLst>
                <a:path w="6383" h="3788" extrusionOk="0">
                  <a:moveTo>
                    <a:pt x="3191" y="953"/>
                  </a:moveTo>
                  <a:cubicBezTo>
                    <a:pt x="3715" y="953"/>
                    <a:pt x="4144" y="1382"/>
                    <a:pt x="4144" y="1906"/>
                  </a:cubicBezTo>
                  <a:cubicBezTo>
                    <a:pt x="4144" y="2430"/>
                    <a:pt x="3715" y="2835"/>
                    <a:pt x="3191" y="2835"/>
                  </a:cubicBezTo>
                  <a:cubicBezTo>
                    <a:pt x="2667" y="2835"/>
                    <a:pt x="2263" y="2430"/>
                    <a:pt x="2263" y="1906"/>
                  </a:cubicBezTo>
                  <a:cubicBezTo>
                    <a:pt x="2263" y="1382"/>
                    <a:pt x="2667" y="953"/>
                    <a:pt x="3191" y="953"/>
                  </a:cubicBezTo>
                  <a:close/>
                  <a:moveTo>
                    <a:pt x="3191" y="1"/>
                  </a:moveTo>
                  <a:cubicBezTo>
                    <a:pt x="1834" y="1"/>
                    <a:pt x="548" y="1192"/>
                    <a:pt x="95" y="1692"/>
                  </a:cubicBezTo>
                  <a:cubicBezTo>
                    <a:pt x="0" y="1811"/>
                    <a:pt x="0" y="1977"/>
                    <a:pt x="95" y="2096"/>
                  </a:cubicBezTo>
                  <a:cubicBezTo>
                    <a:pt x="548" y="2620"/>
                    <a:pt x="1834" y="3787"/>
                    <a:pt x="3191" y="3787"/>
                  </a:cubicBezTo>
                  <a:cubicBezTo>
                    <a:pt x="4573" y="3787"/>
                    <a:pt x="5835" y="2620"/>
                    <a:pt x="6287" y="2096"/>
                  </a:cubicBezTo>
                  <a:cubicBezTo>
                    <a:pt x="6382" y="1977"/>
                    <a:pt x="6382" y="1811"/>
                    <a:pt x="6287" y="1692"/>
                  </a:cubicBezTo>
                  <a:cubicBezTo>
                    <a:pt x="5835" y="1192"/>
                    <a:pt x="4573" y="1"/>
                    <a:pt x="3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2897991" y="2848858"/>
              <a:ext cx="20911" cy="20911"/>
            </a:xfrm>
            <a:custGeom>
              <a:avLst/>
              <a:gdLst/>
              <a:ahLst/>
              <a:cxnLst/>
              <a:rect l="l" t="t" r="r" b="b"/>
              <a:pathLst>
                <a:path w="644" h="644" extrusionOk="0">
                  <a:moveTo>
                    <a:pt x="310" y="1"/>
                  </a:moveTo>
                  <a:cubicBezTo>
                    <a:pt x="144" y="1"/>
                    <a:pt x="1" y="143"/>
                    <a:pt x="1" y="334"/>
                  </a:cubicBezTo>
                  <a:cubicBezTo>
                    <a:pt x="1" y="501"/>
                    <a:pt x="144" y="644"/>
                    <a:pt x="310" y="644"/>
                  </a:cubicBezTo>
                  <a:cubicBezTo>
                    <a:pt x="501" y="644"/>
                    <a:pt x="644" y="501"/>
                    <a:pt x="644" y="334"/>
                  </a:cubicBezTo>
                  <a:cubicBezTo>
                    <a:pt x="644" y="143"/>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3093629" y="2670235"/>
              <a:ext cx="55719" cy="55719"/>
            </a:xfrm>
            <a:custGeom>
              <a:avLst/>
              <a:gdLst/>
              <a:ahLst/>
              <a:cxnLst/>
              <a:rect l="l" t="t" r="r" b="b"/>
              <a:pathLst>
                <a:path w="1716" h="1716" extrusionOk="0">
                  <a:moveTo>
                    <a:pt x="1" y="0"/>
                  </a:moveTo>
                  <a:lnTo>
                    <a:pt x="1" y="1715"/>
                  </a:lnTo>
                  <a:lnTo>
                    <a:pt x="1715" y="171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2887958" y="2664812"/>
              <a:ext cx="267553" cy="349540"/>
            </a:xfrm>
            <a:custGeom>
              <a:avLst/>
              <a:gdLst/>
              <a:ahLst/>
              <a:cxnLst/>
              <a:rect l="l" t="t" r="r" b="b"/>
              <a:pathLst>
                <a:path w="8240" h="10765" extrusionOk="0">
                  <a:moveTo>
                    <a:pt x="4763" y="1882"/>
                  </a:moveTo>
                  <a:cubicBezTo>
                    <a:pt x="4930" y="1882"/>
                    <a:pt x="5073" y="2025"/>
                    <a:pt x="5073" y="2192"/>
                  </a:cubicBezTo>
                  <a:cubicBezTo>
                    <a:pt x="5073" y="2382"/>
                    <a:pt x="4930" y="2525"/>
                    <a:pt x="4763" y="2525"/>
                  </a:cubicBezTo>
                  <a:lnTo>
                    <a:pt x="1572" y="2525"/>
                  </a:lnTo>
                  <a:cubicBezTo>
                    <a:pt x="1405" y="2525"/>
                    <a:pt x="1262" y="2382"/>
                    <a:pt x="1262" y="2192"/>
                  </a:cubicBezTo>
                  <a:cubicBezTo>
                    <a:pt x="1262" y="2025"/>
                    <a:pt x="1405" y="1882"/>
                    <a:pt x="1572" y="1882"/>
                  </a:cubicBezTo>
                  <a:close/>
                  <a:moveTo>
                    <a:pt x="310" y="1"/>
                  </a:moveTo>
                  <a:cubicBezTo>
                    <a:pt x="143" y="1"/>
                    <a:pt x="0" y="144"/>
                    <a:pt x="0" y="310"/>
                  </a:cubicBezTo>
                  <a:lnTo>
                    <a:pt x="0" y="3525"/>
                  </a:lnTo>
                  <a:cubicBezTo>
                    <a:pt x="214" y="3501"/>
                    <a:pt x="405" y="3478"/>
                    <a:pt x="619" y="3478"/>
                  </a:cubicBezTo>
                  <a:cubicBezTo>
                    <a:pt x="834" y="3478"/>
                    <a:pt x="1048" y="3501"/>
                    <a:pt x="1262" y="3525"/>
                  </a:cubicBezTo>
                  <a:lnTo>
                    <a:pt x="1262" y="3478"/>
                  </a:lnTo>
                  <a:cubicBezTo>
                    <a:pt x="1262" y="3287"/>
                    <a:pt x="1405" y="3144"/>
                    <a:pt x="1572" y="3144"/>
                  </a:cubicBezTo>
                  <a:lnTo>
                    <a:pt x="6644" y="3144"/>
                  </a:lnTo>
                  <a:cubicBezTo>
                    <a:pt x="6835" y="3144"/>
                    <a:pt x="6978" y="3287"/>
                    <a:pt x="6978" y="3478"/>
                  </a:cubicBezTo>
                  <a:lnTo>
                    <a:pt x="6978" y="8526"/>
                  </a:lnTo>
                  <a:cubicBezTo>
                    <a:pt x="6978" y="8693"/>
                    <a:pt x="6835" y="8836"/>
                    <a:pt x="6644" y="8836"/>
                  </a:cubicBezTo>
                  <a:lnTo>
                    <a:pt x="1572" y="8836"/>
                  </a:lnTo>
                  <a:cubicBezTo>
                    <a:pt x="1405" y="8836"/>
                    <a:pt x="1262" y="8693"/>
                    <a:pt x="1262" y="8526"/>
                  </a:cubicBezTo>
                  <a:lnTo>
                    <a:pt x="1262" y="8455"/>
                  </a:lnTo>
                  <a:cubicBezTo>
                    <a:pt x="1048" y="8502"/>
                    <a:pt x="834" y="8526"/>
                    <a:pt x="619" y="8526"/>
                  </a:cubicBezTo>
                  <a:cubicBezTo>
                    <a:pt x="405" y="8526"/>
                    <a:pt x="214" y="8502"/>
                    <a:pt x="0" y="8455"/>
                  </a:cubicBezTo>
                  <a:lnTo>
                    <a:pt x="0" y="10455"/>
                  </a:lnTo>
                  <a:cubicBezTo>
                    <a:pt x="0" y="10622"/>
                    <a:pt x="143" y="10765"/>
                    <a:pt x="310" y="10765"/>
                  </a:cubicBezTo>
                  <a:lnTo>
                    <a:pt x="7907" y="10765"/>
                  </a:lnTo>
                  <a:cubicBezTo>
                    <a:pt x="8097" y="10765"/>
                    <a:pt x="8240" y="10622"/>
                    <a:pt x="8240" y="10455"/>
                  </a:cubicBezTo>
                  <a:lnTo>
                    <a:pt x="8240" y="2525"/>
                  </a:lnTo>
                  <a:lnTo>
                    <a:pt x="6025" y="2525"/>
                  </a:lnTo>
                  <a:cubicBezTo>
                    <a:pt x="5835" y="2525"/>
                    <a:pt x="5716" y="2382"/>
                    <a:pt x="5716" y="2192"/>
                  </a:cubicBezTo>
                  <a:lnTo>
                    <a:pt x="5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2954458" y="2787780"/>
              <a:ext cx="139199" cy="143063"/>
            </a:xfrm>
            <a:custGeom>
              <a:avLst/>
              <a:gdLst/>
              <a:ahLst/>
              <a:cxnLst/>
              <a:rect l="l" t="t" r="r" b="b"/>
              <a:pathLst>
                <a:path w="4287" h="4406" extrusionOk="0">
                  <a:moveTo>
                    <a:pt x="0" y="0"/>
                  </a:moveTo>
                  <a:cubicBezTo>
                    <a:pt x="1167" y="500"/>
                    <a:pt x="2024" y="1453"/>
                    <a:pt x="2143" y="1596"/>
                  </a:cubicBezTo>
                  <a:cubicBezTo>
                    <a:pt x="2453" y="1929"/>
                    <a:pt x="2453" y="2477"/>
                    <a:pt x="2143" y="2834"/>
                  </a:cubicBezTo>
                  <a:cubicBezTo>
                    <a:pt x="2024" y="2977"/>
                    <a:pt x="1167" y="3906"/>
                    <a:pt x="0" y="4406"/>
                  </a:cubicBezTo>
                  <a:lnTo>
                    <a:pt x="4287" y="4406"/>
                  </a:lnTo>
                  <a:lnTo>
                    <a:pt x="4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7"/>
          <p:cNvGrpSpPr/>
          <p:nvPr/>
        </p:nvGrpSpPr>
        <p:grpSpPr>
          <a:xfrm>
            <a:off x="3461721" y="1485559"/>
            <a:ext cx="351880" cy="349544"/>
            <a:chOff x="3461721" y="1485559"/>
            <a:chExt cx="351880" cy="349544"/>
          </a:xfrm>
        </p:grpSpPr>
        <p:sp>
          <p:nvSpPr>
            <p:cNvPr id="1177" name="Google Shape;1177;p67"/>
            <p:cNvSpPr/>
            <p:nvPr/>
          </p:nvSpPr>
          <p:spPr>
            <a:xfrm>
              <a:off x="3552965" y="1608527"/>
              <a:ext cx="260637" cy="226576"/>
            </a:xfrm>
            <a:custGeom>
              <a:avLst/>
              <a:gdLst/>
              <a:ahLst/>
              <a:cxnLst/>
              <a:rect l="l" t="t" r="r" b="b"/>
              <a:pathLst>
                <a:path w="8027" h="6978" extrusionOk="0">
                  <a:moveTo>
                    <a:pt x="6073" y="0"/>
                  </a:moveTo>
                  <a:cubicBezTo>
                    <a:pt x="6073" y="0"/>
                    <a:pt x="6073" y="0"/>
                    <a:pt x="6073" y="24"/>
                  </a:cubicBezTo>
                  <a:cubicBezTo>
                    <a:pt x="6073" y="2453"/>
                    <a:pt x="3954" y="4430"/>
                    <a:pt x="1334" y="4430"/>
                  </a:cubicBezTo>
                  <a:lnTo>
                    <a:pt x="1" y="4430"/>
                  </a:lnTo>
                  <a:cubicBezTo>
                    <a:pt x="548" y="5930"/>
                    <a:pt x="2072" y="6978"/>
                    <a:pt x="3859" y="6978"/>
                  </a:cubicBezTo>
                  <a:lnTo>
                    <a:pt x="7669" y="6978"/>
                  </a:lnTo>
                  <a:cubicBezTo>
                    <a:pt x="7812" y="6978"/>
                    <a:pt x="7931" y="6907"/>
                    <a:pt x="7978" y="6787"/>
                  </a:cubicBezTo>
                  <a:cubicBezTo>
                    <a:pt x="8026" y="6668"/>
                    <a:pt x="7978" y="6525"/>
                    <a:pt x="7883" y="6430"/>
                  </a:cubicBezTo>
                  <a:lnTo>
                    <a:pt x="7026" y="5644"/>
                  </a:lnTo>
                  <a:cubicBezTo>
                    <a:pt x="7645" y="4954"/>
                    <a:pt x="8002" y="4073"/>
                    <a:pt x="8002" y="3168"/>
                  </a:cubicBezTo>
                  <a:cubicBezTo>
                    <a:pt x="8002" y="1858"/>
                    <a:pt x="7240" y="691"/>
                    <a:pt x="6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3461721" y="1485559"/>
              <a:ext cx="268365" cy="246707"/>
            </a:xfrm>
            <a:custGeom>
              <a:avLst/>
              <a:gdLst/>
              <a:ahLst/>
              <a:cxnLst/>
              <a:rect l="l" t="t" r="r" b="b"/>
              <a:pathLst>
                <a:path w="8265" h="7598" extrusionOk="0">
                  <a:moveTo>
                    <a:pt x="6049" y="1906"/>
                  </a:moveTo>
                  <a:cubicBezTo>
                    <a:pt x="6216" y="1906"/>
                    <a:pt x="6359" y="2049"/>
                    <a:pt x="6359" y="2216"/>
                  </a:cubicBezTo>
                  <a:cubicBezTo>
                    <a:pt x="6359" y="2406"/>
                    <a:pt x="6216" y="2549"/>
                    <a:pt x="6049" y="2549"/>
                  </a:cubicBezTo>
                  <a:lnTo>
                    <a:pt x="2263" y="2549"/>
                  </a:lnTo>
                  <a:cubicBezTo>
                    <a:pt x="2072" y="2549"/>
                    <a:pt x="1929" y="2406"/>
                    <a:pt x="1929" y="2216"/>
                  </a:cubicBezTo>
                  <a:cubicBezTo>
                    <a:pt x="1929" y="2049"/>
                    <a:pt x="2072" y="1906"/>
                    <a:pt x="2263" y="1906"/>
                  </a:cubicBezTo>
                  <a:close/>
                  <a:moveTo>
                    <a:pt x="6049" y="3168"/>
                  </a:moveTo>
                  <a:cubicBezTo>
                    <a:pt x="6216" y="3168"/>
                    <a:pt x="6359" y="3311"/>
                    <a:pt x="6359" y="3478"/>
                  </a:cubicBezTo>
                  <a:cubicBezTo>
                    <a:pt x="6359" y="3668"/>
                    <a:pt x="6216" y="3811"/>
                    <a:pt x="6049" y="3811"/>
                  </a:cubicBezTo>
                  <a:lnTo>
                    <a:pt x="2263" y="3811"/>
                  </a:lnTo>
                  <a:cubicBezTo>
                    <a:pt x="2072" y="3811"/>
                    <a:pt x="1929" y="3668"/>
                    <a:pt x="1929" y="3478"/>
                  </a:cubicBezTo>
                  <a:cubicBezTo>
                    <a:pt x="1929" y="3311"/>
                    <a:pt x="2072" y="3168"/>
                    <a:pt x="2263" y="3168"/>
                  </a:cubicBezTo>
                  <a:close/>
                  <a:moveTo>
                    <a:pt x="6049" y="4430"/>
                  </a:moveTo>
                  <a:cubicBezTo>
                    <a:pt x="6216" y="4430"/>
                    <a:pt x="6359" y="4573"/>
                    <a:pt x="6359" y="4740"/>
                  </a:cubicBezTo>
                  <a:cubicBezTo>
                    <a:pt x="6359" y="4930"/>
                    <a:pt x="6216" y="5073"/>
                    <a:pt x="6049" y="5073"/>
                  </a:cubicBezTo>
                  <a:lnTo>
                    <a:pt x="2263" y="5073"/>
                  </a:lnTo>
                  <a:cubicBezTo>
                    <a:pt x="2072" y="5073"/>
                    <a:pt x="1929" y="4930"/>
                    <a:pt x="1929" y="4740"/>
                  </a:cubicBezTo>
                  <a:cubicBezTo>
                    <a:pt x="1929" y="4573"/>
                    <a:pt x="2072" y="4430"/>
                    <a:pt x="2263" y="4430"/>
                  </a:cubicBezTo>
                  <a:close/>
                  <a:moveTo>
                    <a:pt x="4144" y="1"/>
                  </a:moveTo>
                  <a:cubicBezTo>
                    <a:pt x="1882" y="1"/>
                    <a:pt x="24" y="1715"/>
                    <a:pt x="24" y="3811"/>
                  </a:cubicBezTo>
                  <a:cubicBezTo>
                    <a:pt x="24" y="4716"/>
                    <a:pt x="358" y="5573"/>
                    <a:pt x="977" y="6240"/>
                  </a:cubicBezTo>
                  <a:lnTo>
                    <a:pt x="120" y="7050"/>
                  </a:lnTo>
                  <a:cubicBezTo>
                    <a:pt x="24" y="7145"/>
                    <a:pt x="0" y="7264"/>
                    <a:pt x="48" y="7383"/>
                  </a:cubicBezTo>
                  <a:cubicBezTo>
                    <a:pt x="96" y="7526"/>
                    <a:pt x="215" y="7598"/>
                    <a:pt x="334" y="7598"/>
                  </a:cubicBezTo>
                  <a:lnTo>
                    <a:pt x="4144" y="7598"/>
                  </a:lnTo>
                  <a:cubicBezTo>
                    <a:pt x="6407" y="7598"/>
                    <a:pt x="8264" y="5883"/>
                    <a:pt x="8264" y="3811"/>
                  </a:cubicBezTo>
                  <a:cubicBezTo>
                    <a:pt x="8264" y="1715"/>
                    <a:pt x="6407" y="1"/>
                    <a:pt x="4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7"/>
          <p:cNvGrpSpPr/>
          <p:nvPr/>
        </p:nvGrpSpPr>
        <p:grpSpPr>
          <a:xfrm>
            <a:off x="2792071" y="1485267"/>
            <a:ext cx="364223" cy="350029"/>
            <a:chOff x="2792071" y="1485267"/>
            <a:chExt cx="364223" cy="350029"/>
          </a:xfrm>
        </p:grpSpPr>
        <p:sp>
          <p:nvSpPr>
            <p:cNvPr id="1180" name="Google Shape;1180;p67"/>
            <p:cNvSpPr/>
            <p:nvPr/>
          </p:nvSpPr>
          <p:spPr>
            <a:xfrm>
              <a:off x="3017842" y="1485267"/>
              <a:ext cx="138452" cy="136439"/>
            </a:xfrm>
            <a:custGeom>
              <a:avLst/>
              <a:gdLst/>
              <a:ahLst/>
              <a:cxnLst/>
              <a:rect l="l" t="t" r="r" b="b"/>
              <a:pathLst>
                <a:path w="4264" h="4202" extrusionOk="0">
                  <a:moveTo>
                    <a:pt x="3928" y="0"/>
                  </a:moveTo>
                  <a:cubicBezTo>
                    <a:pt x="3882" y="0"/>
                    <a:pt x="3833" y="11"/>
                    <a:pt x="3787" y="34"/>
                  </a:cubicBezTo>
                  <a:lnTo>
                    <a:pt x="668" y="1367"/>
                  </a:lnTo>
                  <a:cubicBezTo>
                    <a:pt x="573" y="1415"/>
                    <a:pt x="501" y="1486"/>
                    <a:pt x="477" y="1605"/>
                  </a:cubicBezTo>
                  <a:cubicBezTo>
                    <a:pt x="453" y="1701"/>
                    <a:pt x="501" y="1796"/>
                    <a:pt x="573" y="1891"/>
                  </a:cubicBezTo>
                  <a:lnTo>
                    <a:pt x="1239" y="2558"/>
                  </a:lnTo>
                  <a:lnTo>
                    <a:pt x="120" y="3677"/>
                  </a:lnTo>
                  <a:cubicBezTo>
                    <a:pt x="1" y="3796"/>
                    <a:pt x="1" y="3987"/>
                    <a:pt x="120" y="4106"/>
                  </a:cubicBezTo>
                  <a:cubicBezTo>
                    <a:pt x="184" y="4169"/>
                    <a:pt x="258" y="4201"/>
                    <a:pt x="342" y="4201"/>
                  </a:cubicBezTo>
                  <a:cubicBezTo>
                    <a:pt x="385" y="4201"/>
                    <a:pt x="430" y="4193"/>
                    <a:pt x="477" y="4177"/>
                  </a:cubicBezTo>
                  <a:lnTo>
                    <a:pt x="3597" y="2844"/>
                  </a:lnTo>
                  <a:cubicBezTo>
                    <a:pt x="3692" y="2796"/>
                    <a:pt x="3764" y="2701"/>
                    <a:pt x="3787" y="2606"/>
                  </a:cubicBezTo>
                  <a:cubicBezTo>
                    <a:pt x="3787" y="2510"/>
                    <a:pt x="3764" y="2391"/>
                    <a:pt x="3692" y="2320"/>
                  </a:cubicBezTo>
                  <a:lnTo>
                    <a:pt x="3025" y="1653"/>
                  </a:lnTo>
                  <a:lnTo>
                    <a:pt x="4145" y="534"/>
                  </a:lnTo>
                  <a:cubicBezTo>
                    <a:pt x="4240" y="439"/>
                    <a:pt x="4264" y="272"/>
                    <a:pt x="4169" y="129"/>
                  </a:cubicBezTo>
                  <a:cubicBezTo>
                    <a:pt x="4120" y="48"/>
                    <a:pt x="4027" y="0"/>
                    <a:pt x="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2909583" y="1503548"/>
              <a:ext cx="98254" cy="97280"/>
            </a:xfrm>
            <a:custGeom>
              <a:avLst/>
              <a:gdLst/>
              <a:ahLst/>
              <a:cxnLst/>
              <a:rect l="l" t="t" r="r" b="b"/>
              <a:pathLst>
                <a:path w="3026" h="2996" extrusionOk="0">
                  <a:moveTo>
                    <a:pt x="1335" y="1"/>
                  </a:moveTo>
                  <a:cubicBezTo>
                    <a:pt x="1257" y="1"/>
                    <a:pt x="1180" y="30"/>
                    <a:pt x="1120" y="90"/>
                  </a:cubicBezTo>
                  <a:lnTo>
                    <a:pt x="1" y="1209"/>
                  </a:lnTo>
                  <a:lnTo>
                    <a:pt x="1787" y="2995"/>
                  </a:lnTo>
                  <a:lnTo>
                    <a:pt x="2906" y="1876"/>
                  </a:lnTo>
                  <a:cubicBezTo>
                    <a:pt x="3025" y="1757"/>
                    <a:pt x="3025" y="1543"/>
                    <a:pt x="2906" y="1423"/>
                  </a:cubicBezTo>
                  <a:lnTo>
                    <a:pt x="1549" y="90"/>
                  </a:lnTo>
                  <a:cubicBezTo>
                    <a:pt x="1489" y="30"/>
                    <a:pt x="1412" y="1"/>
                    <a:pt x="1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3040279" y="1633660"/>
              <a:ext cx="98254" cy="97832"/>
            </a:xfrm>
            <a:custGeom>
              <a:avLst/>
              <a:gdLst/>
              <a:ahLst/>
              <a:cxnLst/>
              <a:rect l="l" t="t" r="r" b="b"/>
              <a:pathLst>
                <a:path w="3026" h="3013" extrusionOk="0">
                  <a:moveTo>
                    <a:pt x="1331" y="0"/>
                  </a:moveTo>
                  <a:cubicBezTo>
                    <a:pt x="1251" y="0"/>
                    <a:pt x="1168" y="36"/>
                    <a:pt x="1096" y="107"/>
                  </a:cubicBezTo>
                  <a:lnTo>
                    <a:pt x="1" y="1227"/>
                  </a:lnTo>
                  <a:lnTo>
                    <a:pt x="1787" y="3013"/>
                  </a:lnTo>
                  <a:lnTo>
                    <a:pt x="2882" y="1894"/>
                  </a:lnTo>
                  <a:cubicBezTo>
                    <a:pt x="3025" y="1751"/>
                    <a:pt x="3025" y="1560"/>
                    <a:pt x="2882" y="1441"/>
                  </a:cubicBezTo>
                  <a:lnTo>
                    <a:pt x="1549" y="107"/>
                  </a:lnTo>
                  <a:cubicBezTo>
                    <a:pt x="1489" y="36"/>
                    <a:pt x="1412"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2792071" y="1556704"/>
              <a:ext cx="291548" cy="278593"/>
            </a:xfrm>
            <a:custGeom>
              <a:avLst/>
              <a:gdLst/>
              <a:ahLst/>
              <a:cxnLst/>
              <a:rect l="l" t="t" r="r" b="b"/>
              <a:pathLst>
                <a:path w="8979" h="8580" extrusionOk="0">
                  <a:moveTo>
                    <a:pt x="3167" y="1"/>
                  </a:moveTo>
                  <a:lnTo>
                    <a:pt x="1596" y="1573"/>
                  </a:lnTo>
                  <a:cubicBezTo>
                    <a:pt x="0" y="3168"/>
                    <a:pt x="0" y="5788"/>
                    <a:pt x="1596" y="7383"/>
                  </a:cubicBezTo>
                  <a:cubicBezTo>
                    <a:pt x="2405" y="8181"/>
                    <a:pt x="3459" y="8580"/>
                    <a:pt x="4510" y="8580"/>
                  </a:cubicBezTo>
                  <a:cubicBezTo>
                    <a:pt x="5561" y="8580"/>
                    <a:pt x="6609" y="8181"/>
                    <a:pt x="7406" y="7383"/>
                  </a:cubicBezTo>
                  <a:lnTo>
                    <a:pt x="8978" y="5811"/>
                  </a:lnTo>
                  <a:lnTo>
                    <a:pt x="7192" y="4025"/>
                  </a:lnTo>
                  <a:lnTo>
                    <a:pt x="5620" y="5597"/>
                  </a:lnTo>
                  <a:cubicBezTo>
                    <a:pt x="5311" y="5907"/>
                    <a:pt x="4906" y="6062"/>
                    <a:pt x="4501" y="6062"/>
                  </a:cubicBezTo>
                  <a:cubicBezTo>
                    <a:pt x="4096" y="6062"/>
                    <a:pt x="3691" y="5907"/>
                    <a:pt x="3382" y="5597"/>
                  </a:cubicBezTo>
                  <a:cubicBezTo>
                    <a:pt x="2763" y="4978"/>
                    <a:pt x="2763" y="3978"/>
                    <a:pt x="3382" y="3359"/>
                  </a:cubicBezTo>
                  <a:lnTo>
                    <a:pt x="4954" y="1787"/>
                  </a:lnTo>
                  <a:lnTo>
                    <a:pt x="3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67"/>
          <p:cNvGrpSpPr/>
          <p:nvPr/>
        </p:nvGrpSpPr>
        <p:grpSpPr>
          <a:xfrm>
            <a:off x="2162619" y="1527317"/>
            <a:ext cx="349546" cy="266034"/>
            <a:chOff x="2162619" y="1527317"/>
            <a:chExt cx="349546" cy="266034"/>
          </a:xfrm>
        </p:grpSpPr>
        <p:sp>
          <p:nvSpPr>
            <p:cNvPr id="1185" name="Google Shape;1185;p67"/>
            <p:cNvSpPr/>
            <p:nvPr/>
          </p:nvSpPr>
          <p:spPr>
            <a:xfrm>
              <a:off x="2347412" y="1527317"/>
              <a:ext cx="164753" cy="41010"/>
            </a:xfrm>
            <a:custGeom>
              <a:avLst/>
              <a:gdLst/>
              <a:ahLst/>
              <a:cxnLst/>
              <a:rect l="l" t="t" r="r" b="b"/>
              <a:pathLst>
                <a:path w="5074" h="1263" extrusionOk="0">
                  <a:moveTo>
                    <a:pt x="334" y="1"/>
                  </a:moveTo>
                  <a:cubicBezTo>
                    <a:pt x="144" y="1"/>
                    <a:pt x="1" y="144"/>
                    <a:pt x="1" y="310"/>
                  </a:cubicBezTo>
                  <a:lnTo>
                    <a:pt x="1" y="1263"/>
                  </a:lnTo>
                  <a:lnTo>
                    <a:pt x="5073" y="1263"/>
                  </a:lnTo>
                  <a:lnTo>
                    <a:pt x="5073" y="310"/>
                  </a:lnTo>
                  <a:cubicBezTo>
                    <a:pt x="5073" y="144"/>
                    <a:pt x="4930"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2347412" y="1752342"/>
              <a:ext cx="164753" cy="41010"/>
            </a:xfrm>
            <a:custGeom>
              <a:avLst/>
              <a:gdLst/>
              <a:ahLst/>
              <a:cxnLst/>
              <a:rect l="l" t="t" r="r" b="b"/>
              <a:pathLst>
                <a:path w="5074" h="1263" extrusionOk="0">
                  <a:moveTo>
                    <a:pt x="1" y="1"/>
                  </a:moveTo>
                  <a:lnTo>
                    <a:pt x="1" y="953"/>
                  </a:lnTo>
                  <a:cubicBezTo>
                    <a:pt x="1" y="1120"/>
                    <a:pt x="144" y="1263"/>
                    <a:pt x="334" y="1263"/>
                  </a:cubicBezTo>
                  <a:lnTo>
                    <a:pt x="4764" y="1263"/>
                  </a:lnTo>
                  <a:cubicBezTo>
                    <a:pt x="4930" y="1263"/>
                    <a:pt x="5073" y="1120"/>
                    <a:pt x="5073" y="953"/>
                  </a:cubicBezTo>
                  <a:lnTo>
                    <a:pt x="5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2236848" y="1648727"/>
              <a:ext cx="16267" cy="21690"/>
            </a:xfrm>
            <a:custGeom>
              <a:avLst/>
              <a:gdLst/>
              <a:ahLst/>
              <a:cxnLst/>
              <a:rect l="l" t="t" r="r" b="b"/>
              <a:pathLst>
                <a:path w="501" h="668" extrusionOk="0">
                  <a:moveTo>
                    <a:pt x="262" y="1"/>
                  </a:moveTo>
                  <a:lnTo>
                    <a:pt x="0" y="667"/>
                  </a:lnTo>
                  <a:lnTo>
                    <a:pt x="500" y="667"/>
                  </a:lnTo>
                  <a:lnTo>
                    <a:pt x="2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7"/>
            <p:cNvSpPr/>
            <p:nvPr/>
          </p:nvSpPr>
          <p:spPr>
            <a:xfrm>
              <a:off x="2162619" y="1588428"/>
              <a:ext cx="164720" cy="143842"/>
            </a:xfrm>
            <a:custGeom>
              <a:avLst/>
              <a:gdLst/>
              <a:ahLst/>
              <a:cxnLst/>
              <a:rect l="l" t="t" r="r" b="b"/>
              <a:pathLst>
                <a:path w="5073" h="4430" extrusionOk="0">
                  <a:moveTo>
                    <a:pt x="2536" y="655"/>
                  </a:moveTo>
                  <a:cubicBezTo>
                    <a:pt x="2661" y="655"/>
                    <a:pt x="2786" y="715"/>
                    <a:pt x="2834" y="834"/>
                  </a:cubicBezTo>
                  <a:lnTo>
                    <a:pt x="3477" y="2524"/>
                  </a:lnTo>
                  <a:cubicBezTo>
                    <a:pt x="3668" y="2524"/>
                    <a:pt x="3810" y="2667"/>
                    <a:pt x="3810" y="2858"/>
                  </a:cubicBezTo>
                  <a:cubicBezTo>
                    <a:pt x="3810" y="2953"/>
                    <a:pt x="3763" y="3025"/>
                    <a:pt x="3668" y="3096"/>
                  </a:cubicBezTo>
                  <a:lnTo>
                    <a:pt x="3787" y="3358"/>
                  </a:lnTo>
                  <a:cubicBezTo>
                    <a:pt x="3834" y="3525"/>
                    <a:pt x="3763" y="3715"/>
                    <a:pt x="3596" y="3763"/>
                  </a:cubicBezTo>
                  <a:cubicBezTo>
                    <a:pt x="3553" y="3782"/>
                    <a:pt x="3509" y="3790"/>
                    <a:pt x="3467" y="3790"/>
                  </a:cubicBezTo>
                  <a:cubicBezTo>
                    <a:pt x="3349" y="3790"/>
                    <a:pt x="3244" y="3719"/>
                    <a:pt x="3191" y="3596"/>
                  </a:cubicBezTo>
                  <a:lnTo>
                    <a:pt x="3025" y="3167"/>
                  </a:lnTo>
                  <a:lnTo>
                    <a:pt x="2048" y="3167"/>
                  </a:lnTo>
                  <a:lnTo>
                    <a:pt x="1882" y="3596"/>
                  </a:lnTo>
                  <a:cubicBezTo>
                    <a:pt x="1846" y="3719"/>
                    <a:pt x="1733" y="3790"/>
                    <a:pt x="1609" y="3790"/>
                  </a:cubicBezTo>
                  <a:cubicBezTo>
                    <a:pt x="1565" y="3790"/>
                    <a:pt x="1520" y="3782"/>
                    <a:pt x="1477" y="3763"/>
                  </a:cubicBezTo>
                  <a:cubicBezTo>
                    <a:pt x="1310" y="3715"/>
                    <a:pt x="1239" y="3525"/>
                    <a:pt x="1286" y="3358"/>
                  </a:cubicBezTo>
                  <a:lnTo>
                    <a:pt x="1405" y="3096"/>
                  </a:lnTo>
                  <a:cubicBezTo>
                    <a:pt x="1334" y="3025"/>
                    <a:pt x="1286" y="2953"/>
                    <a:pt x="1286" y="2858"/>
                  </a:cubicBezTo>
                  <a:cubicBezTo>
                    <a:pt x="1286" y="2667"/>
                    <a:pt x="1429" y="2524"/>
                    <a:pt x="1596" y="2524"/>
                  </a:cubicBezTo>
                  <a:lnTo>
                    <a:pt x="1620" y="2524"/>
                  </a:lnTo>
                  <a:lnTo>
                    <a:pt x="2239" y="834"/>
                  </a:lnTo>
                  <a:cubicBezTo>
                    <a:pt x="2286" y="715"/>
                    <a:pt x="2411" y="655"/>
                    <a:pt x="2536" y="655"/>
                  </a:cubicBezTo>
                  <a:close/>
                  <a:moveTo>
                    <a:pt x="0" y="0"/>
                  </a:moveTo>
                  <a:lnTo>
                    <a:pt x="0" y="4430"/>
                  </a:lnTo>
                  <a:lnTo>
                    <a:pt x="5073" y="4430"/>
                  </a:lnTo>
                  <a:lnTo>
                    <a:pt x="5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2409269" y="1670385"/>
              <a:ext cx="41042" cy="20911"/>
            </a:xfrm>
            <a:custGeom>
              <a:avLst/>
              <a:gdLst/>
              <a:ahLst/>
              <a:cxnLst/>
              <a:rect l="l" t="t" r="r" b="b"/>
              <a:pathLst>
                <a:path w="1264" h="644" extrusionOk="0">
                  <a:moveTo>
                    <a:pt x="1" y="0"/>
                  </a:moveTo>
                  <a:lnTo>
                    <a:pt x="1" y="643"/>
                  </a:lnTo>
                  <a:lnTo>
                    <a:pt x="954" y="643"/>
                  </a:lnTo>
                  <a:cubicBezTo>
                    <a:pt x="1120" y="643"/>
                    <a:pt x="1263" y="501"/>
                    <a:pt x="1263" y="334"/>
                  </a:cubicBezTo>
                  <a:cubicBezTo>
                    <a:pt x="1263" y="143"/>
                    <a:pt x="1120"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2347412" y="1588428"/>
              <a:ext cx="164753" cy="143842"/>
            </a:xfrm>
            <a:custGeom>
              <a:avLst/>
              <a:gdLst/>
              <a:ahLst/>
              <a:cxnLst/>
              <a:rect l="l" t="t" r="r" b="b"/>
              <a:pathLst>
                <a:path w="5074" h="4430" extrusionOk="0">
                  <a:moveTo>
                    <a:pt x="2216" y="643"/>
                  </a:moveTo>
                  <a:cubicBezTo>
                    <a:pt x="2739" y="643"/>
                    <a:pt x="3168" y="1072"/>
                    <a:pt x="3168" y="1572"/>
                  </a:cubicBezTo>
                  <a:cubicBezTo>
                    <a:pt x="3168" y="1715"/>
                    <a:pt x="3144" y="1834"/>
                    <a:pt x="3097" y="1929"/>
                  </a:cubicBezTo>
                  <a:cubicBezTo>
                    <a:pt x="3502" y="2048"/>
                    <a:pt x="3811" y="2405"/>
                    <a:pt x="3811" y="2858"/>
                  </a:cubicBezTo>
                  <a:cubicBezTo>
                    <a:pt x="3811" y="3358"/>
                    <a:pt x="3382" y="3787"/>
                    <a:pt x="2859" y="3787"/>
                  </a:cubicBezTo>
                  <a:lnTo>
                    <a:pt x="1596" y="3787"/>
                  </a:lnTo>
                  <a:cubicBezTo>
                    <a:pt x="1406" y="3787"/>
                    <a:pt x="1263" y="3644"/>
                    <a:pt x="1263" y="3477"/>
                  </a:cubicBezTo>
                  <a:lnTo>
                    <a:pt x="1263" y="953"/>
                  </a:lnTo>
                  <a:cubicBezTo>
                    <a:pt x="1263" y="786"/>
                    <a:pt x="1406" y="643"/>
                    <a:pt x="1596" y="643"/>
                  </a:cubicBezTo>
                  <a:close/>
                  <a:moveTo>
                    <a:pt x="1" y="0"/>
                  </a:moveTo>
                  <a:lnTo>
                    <a:pt x="1" y="4430"/>
                  </a:lnTo>
                  <a:lnTo>
                    <a:pt x="5073" y="4430"/>
                  </a:lnTo>
                  <a:lnTo>
                    <a:pt x="5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2409269" y="1629406"/>
              <a:ext cx="20164" cy="20911"/>
            </a:xfrm>
            <a:custGeom>
              <a:avLst/>
              <a:gdLst/>
              <a:ahLst/>
              <a:cxnLst/>
              <a:rect l="l" t="t" r="r" b="b"/>
              <a:pathLst>
                <a:path w="621" h="644" extrusionOk="0">
                  <a:moveTo>
                    <a:pt x="1" y="0"/>
                  </a:moveTo>
                  <a:lnTo>
                    <a:pt x="1" y="643"/>
                  </a:lnTo>
                  <a:lnTo>
                    <a:pt x="311" y="643"/>
                  </a:lnTo>
                  <a:cubicBezTo>
                    <a:pt x="477" y="643"/>
                    <a:pt x="620" y="500"/>
                    <a:pt x="620" y="310"/>
                  </a:cubicBezTo>
                  <a:cubicBezTo>
                    <a:pt x="620" y="143"/>
                    <a:pt x="477"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2162619" y="1527317"/>
              <a:ext cx="164720" cy="41010"/>
            </a:xfrm>
            <a:custGeom>
              <a:avLst/>
              <a:gdLst/>
              <a:ahLst/>
              <a:cxnLst/>
              <a:rect l="l" t="t" r="r" b="b"/>
              <a:pathLst>
                <a:path w="5073" h="1263" extrusionOk="0">
                  <a:moveTo>
                    <a:pt x="310" y="1"/>
                  </a:moveTo>
                  <a:cubicBezTo>
                    <a:pt x="143" y="1"/>
                    <a:pt x="0" y="144"/>
                    <a:pt x="0" y="310"/>
                  </a:cubicBezTo>
                  <a:lnTo>
                    <a:pt x="0" y="1263"/>
                  </a:lnTo>
                  <a:lnTo>
                    <a:pt x="5073" y="1263"/>
                  </a:lnTo>
                  <a:lnTo>
                    <a:pt x="5073" y="310"/>
                  </a:lnTo>
                  <a:cubicBezTo>
                    <a:pt x="5073" y="144"/>
                    <a:pt x="4930" y="1"/>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162619" y="1752342"/>
              <a:ext cx="164720" cy="41010"/>
            </a:xfrm>
            <a:custGeom>
              <a:avLst/>
              <a:gdLst/>
              <a:ahLst/>
              <a:cxnLst/>
              <a:rect l="l" t="t" r="r" b="b"/>
              <a:pathLst>
                <a:path w="5073" h="1263" extrusionOk="0">
                  <a:moveTo>
                    <a:pt x="0" y="1"/>
                  </a:moveTo>
                  <a:lnTo>
                    <a:pt x="0" y="953"/>
                  </a:lnTo>
                  <a:cubicBezTo>
                    <a:pt x="0" y="1120"/>
                    <a:pt x="143" y="1263"/>
                    <a:pt x="310" y="1263"/>
                  </a:cubicBezTo>
                  <a:lnTo>
                    <a:pt x="4739" y="1263"/>
                  </a:lnTo>
                  <a:cubicBezTo>
                    <a:pt x="4930" y="1263"/>
                    <a:pt x="5073" y="1120"/>
                    <a:pt x="5073" y="953"/>
                  </a:cubicBezTo>
                  <a:lnTo>
                    <a:pt x="5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7"/>
          <p:cNvGrpSpPr/>
          <p:nvPr/>
        </p:nvGrpSpPr>
        <p:grpSpPr>
          <a:xfrm>
            <a:off x="2162619" y="2065526"/>
            <a:ext cx="349549" cy="349550"/>
            <a:chOff x="2162619" y="2065526"/>
            <a:chExt cx="349549" cy="349550"/>
          </a:xfrm>
        </p:grpSpPr>
        <p:sp>
          <p:nvSpPr>
            <p:cNvPr id="1195" name="Google Shape;1195;p67"/>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7"/>
          <p:cNvGrpSpPr/>
          <p:nvPr/>
        </p:nvGrpSpPr>
        <p:grpSpPr>
          <a:xfrm>
            <a:off x="2162619" y="2675657"/>
            <a:ext cx="349540" cy="327892"/>
            <a:chOff x="2162619" y="2675657"/>
            <a:chExt cx="349540" cy="327892"/>
          </a:xfrm>
        </p:grpSpPr>
        <p:sp>
          <p:nvSpPr>
            <p:cNvPr id="1201" name="Google Shape;1201;p67"/>
            <p:cNvSpPr/>
            <p:nvPr/>
          </p:nvSpPr>
          <p:spPr>
            <a:xfrm>
              <a:off x="2228341" y="2749107"/>
              <a:ext cx="13183" cy="18605"/>
            </a:xfrm>
            <a:custGeom>
              <a:avLst/>
              <a:gdLst/>
              <a:ahLst/>
              <a:cxnLst/>
              <a:rect l="l" t="t" r="r" b="b"/>
              <a:pathLst>
                <a:path w="406" h="573" extrusionOk="0">
                  <a:moveTo>
                    <a:pt x="191" y="1"/>
                  </a:moveTo>
                  <a:lnTo>
                    <a:pt x="0" y="572"/>
                  </a:lnTo>
                  <a:lnTo>
                    <a:pt x="405" y="572"/>
                  </a:ln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224477" y="2788559"/>
              <a:ext cx="20911" cy="92020"/>
            </a:xfrm>
            <a:custGeom>
              <a:avLst/>
              <a:gdLst/>
              <a:ahLst/>
              <a:cxnLst/>
              <a:rect l="l" t="t" r="r" b="b"/>
              <a:pathLst>
                <a:path w="644" h="2834" extrusionOk="0">
                  <a:moveTo>
                    <a:pt x="0" y="0"/>
                  </a:moveTo>
                  <a:lnTo>
                    <a:pt x="0" y="2834"/>
                  </a:lnTo>
                  <a:lnTo>
                    <a:pt x="643" y="2834"/>
                  </a:ln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316500" y="2726669"/>
              <a:ext cx="41789" cy="153908"/>
            </a:xfrm>
            <a:custGeom>
              <a:avLst/>
              <a:gdLst/>
              <a:ahLst/>
              <a:cxnLst/>
              <a:rect l="l" t="t" r="r" b="b"/>
              <a:pathLst>
                <a:path w="1287" h="4740" extrusionOk="0">
                  <a:moveTo>
                    <a:pt x="0" y="1"/>
                  </a:moveTo>
                  <a:lnTo>
                    <a:pt x="0" y="644"/>
                  </a:lnTo>
                  <a:lnTo>
                    <a:pt x="334" y="644"/>
                  </a:lnTo>
                  <a:cubicBezTo>
                    <a:pt x="500" y="644"/>
                    <a:pt x="643" y="787"/>
                    <a:pt x="643" y="953"/>
                  </a:cubicBezTo>
                  <a:cubicBezTo>
                    <a:pt x="643" y="1120"/>
                    <a:pt x="500" y="1263"/>
                    <a:pt x="334" y="1263"/>
                  </a:cubicBezTo>
                  <a:lnTo>
                    <a:pt x="0" y="1263"/>
                  </a:lnTo>
                  <a:lnTo>
                    <a:pt x="0" y="1906"/>
                  </a:lnTo>
                  <a:lnTo>
                    <a:pt x="334" y="1906"/>
                  </a:lnTo>
                  <a:cubicBezTo>
                    <a:pt x="500" y="1906"/>
                    <a:pt x="643" y="2049"/>
                    <a:pt x="643" y="2216"/>
                  </a:cubicBezTo>
                  <a:cubicBezTo>
                    <a:pt x="643" y="2382"/>
                    <a:pt x="500" y="2525"/>
                    <a:pt x="334" y="2525"/>
                  </a:cubicBezTo>
                  <a:lnTo>
                    <a:pt x="0" y="2525"/>
                  </a:lnTo>
                  <a:lnTo>
                    <a:pt x="0" y="3168"/>
                  </a:lnTo>
                  <a:lnTo>
                    <a:pt x="334" y="3168"/>
                  </a:lnTo>
                  <a:cubicBezTo>
                    <a:pt x="500" y="3168"/>
                    <a:pt x="643" y="3311"/>
                    <a:pt x="643" y="3478"/>
                  </a:cubicBezTo>
                  <a:cubicBezTo>
                    <a:pt x="643" y="3645"/>
                    <a:pt x="500" y="3787"/>
                    <a:pt x="334" y="3787"/>
                  </a:cubicBezTo>
                  <a:lnTo>
                    <a:pt x="0" y="3787"/>
                  </a:lnTo>
                  <a:lnTo>
                    <a:pt x="0" y="4740"/>
                  </a:lnTo>
                  <a:lnTo>
                    <a:pt x="1286" y="4740"/>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162619" y="2675657"/>
              <a:ext cx="349540" cy="204918"/>
            </a:xfrm>
            <a:custGeom>
              <a:avLst/>
              <a:gdLst/>
              <a:ahLst/>
              <a:cxnLst/>
              <a:rect l="l" t="t" r="r" b="b"/>
              <a:pathLst>
                <a:path w="10765" h="6311" extrusionOk="0">
                  <a:moveTo>
                    <a:pt x="310" y="0"/>
                  </a:moveTo>
                  <a:cubicBezTo>
                    <a:pt x="143" y="0"/>
                    <a:pt x="0" y="143"/>
                    <a:pt x="0" y="310"/>
                  </a:cubicBezTo>
                  <a:lnTo>
                    <a:pt x="0" y="6311"/>
                  </a:lnTo>
                  <a:lnTo>
                    <a:pt x="1286" y="6311"/>
                  </a:lnTo>
                  <a:lnTo>
                    <a:pt x="1286" y="3144"/>
                  </a:lnTo>
                  <a:cubicBezTo>
                    <a:pt x="1286" y="3120"/>
                    <a:pt x="1286" y="3096"/>
                    <a:pt x="1286" y="3048"/>
                  </a:cubicBezTo>
                  <a:lnTo>
                    <a:pt x="1929" y="1167"/>
                  </a:lnTo>
                  <a:cubicBezTo>
                    <a:pt x="1965" y="1036"/>
                    <a:pt x="2090" y="971"/>
                    <a:pt x="2218" y="971"/>
                  </a:cubicBezTo>
                  <a:cubicBezTo>
                    <a:pt x="2346" y="971"/>
                    <a:pt x="2477" y="1036"/>
                    <a:pt x="2524" y="1167"/>
                  </a:cubicBezTo>
                  <a:lnTo>
                    <a:pt x="3144" y="3048"/>
                  </a:lnTo>
                  <a:cubicBezTo>
                    <a:pt x="3167" y="3096"/>
                    <a:pt x="3167" y="3120"/>
                    <a:pt x="3167" y="3144"/>
                  </a:cubicBezTo>
                  <a:lnTo>
                    <a:pt x="3167" y="6311"/>
                  </a:lnTo>
                  <a:lnTo>
                    <a:pt x="4120" y="6311"/>
                  </a:lnTo>
                  <a:lnTo>
                    <a:pt x="4120" y="1262"/>
                  </a:lnTo>
                  <a:cubicBezTo>
                    <a:pt x="4120" y="1096"/>
                    <a:pt x="4263" y="953"/>
                    <a:pt x="4430" y="953"/>
                  </a:cubicBezTo>
                  <a:lnTo>
                    <a:pt x="6335" y="953"/>
                  </a:lnTo>
                  <a:cubicBezTo>
                    <a:pt x="6502" y="953"/>
                    <a:pt x="6644" y="1096"/>
                    <a:pt x="6644" y="1262"/>
                  </a:cubicBezTo>
                  <a:lnTo>
                    <a:pt x="6644" y="6311"/>
                  </a:lnTo>
                  <a:lnTo>
                    <a:pt x="7597" y="6311"/>
                  </a:lnTo>
                  <a:lnTo>
                    <a:pt x="7597" y="3668"/>
                  </a:lnTo>
                  <a:cubicBezTo>
                    <a:pt x="7406" y="3453"/>
                    <a:pt x="7287" y="3167"/>
                    <a:pt x="7287" y="2834"/>
                  </a:cubicBezTo>
                  <a:cubicBezTo>
                    <a:pt x="7287" y="2215"/>
                    <a:pt x="8145" y="1239"/>
                    <a:pt x="8311" y="1048"/>
                  </a:cubicBezTo>
                  <a:cubicBezTo>
                    <a:pt x="8371" y="977"/>
                    <a:pt x="8454" y="941"/>
                    <a:pt x="8541" y="941"/>
                  </a:cubicBezTo>
                  <a:cubicBezTo>
                    <a:pt x="8627" y="941"/>
                    <a:pt x="8716" y="977"/>
                    <a:pt x="8788" y="1048"/>
                  </a:cubicBezTo>
                  <a:cubicBezTo>
                    <a:pt x="8954" y="1239"/>
                    <a:pt x="9812" y="2215"/>
                    <a:pt x="9812" y="2834"/>
                  </a:cubicBezTo>
                  <a:cubicBezTo>
                    <a:pt x="9812" y="3167"/>
                    <a:pt x="9693" y="3453"/>
                    <a:pt x="9478" y="3668"/>
                  </a:cubicBezTo>
                  <a:lnTo>
                    <a:pt x="9478" y="6311"/>
                  </a:lnTo>
                  <a:lnTo>
                    <a:pt x="10764" y="6311"/>
                  </a:lnTo>
                  <a:lnTo>
                    <a:pt x="10764" y="310"/>
                  </a:lnTo>
                  <a:cubicBezTo>
                    <a:pt x="10764" y="143"/>
                    <a:pt x="10621" y="0"/>
                    <a:pt x="10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429401" y="2807100"/>
              <a:ext cx="20911" cy="73480"/>
            </a:xfrm>
            <a:custGeom>
              <a:avLst/>
              <a:gdLst/>
              <a:ahLst/>
              <a:cxnLst/>
              <a:rect l="l" t="t" r="r" b="b"/>
              <a:pathLst>
                <a:path w="644" h="2263" extrusionOk="0">
                  <a:moveTo>
                    <a:pt x="0" y="1"/>
                  </a:moveTo>
                  <a:lnTo>
                    <a:pt x="0" y="2263"/>
                  </a:lnTo>
                  <a:lnTo>
                    <a:pt x="643" y="2263"/>
                  </a:lnTo>
                  <a:lnTo>
                    <a:pt x="643" y="1"/>
                  </a:lnTo>
                  <a:cubicBezTo>
                    <a:pt x="548" y="24"/>
                    <a:pt x="429" y="48"/>
                    <a:pt x="334" y="48"/>
                  </a:cubicBezTo>
                  <a:cubicBezTo>
                    <a:pt x="214" y="48"/>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2419335" y="2732092"/>
              <a:ext cx="41010" cy="56498"/>
            </a:xfrm>
            <a:custGeom>
              <a:avLst/>
              <a:gdLst/>
              <a:ahLst/>
              <a:cxnLst/>
              <a:rect l="l" t="t" r="r" b="b"/>
              <a:pathLst>
                <a:path w="1263" h="1740" extrusionOk="0">
                  <a:moveTo>
                    <a:pt x="644" y="1"/>
                  </a:moveTo>
                  <a:cubicBezTo>
                    <a:pt x="310" y="429"/>
                    <a:pt x="1" y="906"/>
                    <a:pt x="1" y="1096"/>
                  </a:cubicBezTo>
                  <a:cubicBezTo>
                    <a:pt x="1" y="1453"/>
                    <a:pt x="286" y="1739"/>
                    <a:pt x="644" y="1739"/>
                  </a:cubicBezTo>
                  <a:cubicBezTo>
                    <a:pt x="977" y="1739"/>
                    <a:pt x="1263" y="1453"/>
                    <a:pt x="1263" y="1096"/>
                  </a:cubicBezTo>
                  <a:cubicBezTo>
                    <a:pt x="1263" y="906"/>
                    <a:pt x="977" y="42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2245355" y="2962539"/>
              <a:ext cx="184072" cy="41010"/>
            </a:xfrm>
            <a:custGeom>
              <a:avLst/>
              <a:gdLst/>
              <a:ahLst/>
              <a:cxnLst/>
              <a:rect l="l" t="t" r="r" b="b"/>
              <a:pathLst>
                <a:path w="5669" h="1263" extrusionOk="0">
                  <a:moveTo>
                    <a:pt x="1262" y="0"/>
                  </a:moveTo>
                  <a:lnTo>
                    <a:pt x="1262" y="643"/>
                  </a:lnTo>
                  <a:lnTo>
                    <a:pt x="310" y="643"/>
                  </a:lnTo>
                  <a:cubicBezTo>
                    <a:pt x="143" y="643"/>
                    <a:pt x="0" y="786"/>
                    <a:pt x="0" y="953"/>
                  </a:cubicBezTo>
                  <a:cubicBezTo>
                    <a:pt x="0" y="1120"/>
                    <a:pt x="143" y="1262"/>
                    <a:pt x="310" y="1262"/>
                  </a:cubicBezTo>
                  <a:lnTo>
                    <a:pt x="5359" y="1262"/>
                  </a:lnTo>
                  <a:cubicBezTo>
                    <a:pt x="5525" y="1262"/>
                    <a:pt x="5668" y="1120"/>
                    <a:pt x="5668" y="953"/>
                  </a:cubicBezTo>
                  <a:cubicBezTo>
                    <a:pt x="5668" y="786"/>
                    <a:pt x="5525" y="643"/>
                    <a:pt x="5359" y="643"/>
                  </a:cubicBezTo>
                  <a:lnTo>
                    <a:pt x="4406" y="643"/>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2162619" y="2901429"/>
              <a:ext cx="349540" cy="41042"/>
            </a:xfrm>
            <a:custGeom>
              <a:avLst/>
              <a:gdLst/>
              <a:ahLst/>
              <a:cxnLst/>
              <a:rect l="l" t="t" r="r" b="b"/>
              <a:pathLst>
                <a:path w="10765" h="1264" extrusionOk="0">
                  <a:moveTo>
                    <a:pt x="0" y="1"/>
                  </a:moveTo>
                  <a:lnTo>
                    <a:pt x="0" y="930"/>
                  </a:lnTo>
                  <a:cubicBezTo>
                    <a:pt x="0" y="1120"/>
                    <a:pt x="143" y="1263"/>
                    <a:pt x="310" y="1263"/>
                  </a:cubicBezTo>
                  <a:lnTo>
                    <a:pt x="10455" y="1263"/>
                  </a:lnTo>
                  <a:cubicBezTo>
                    <a:pt x="10621" y="1263"/>
                    <a:pt x="10764" y="1120"/>
                    <a:pt x="10764" y="930"/>
                  </a:cubicBezTo>
                  <a:lnTo>
                    <a:pt x="10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67"/>
          <p:cNvGrpSpPr/>
          <p:nvPr/>
        </p:nvGrpSpPr>
        <p:grpSpPr>
          <a:xfrm>
            <a:off x="2162619" y="3273385"/>
            <a:ext cx="349549" cy="350328"/>
            <a:chOff x="2162619" y="3273385"/>
            <a:chExt cx="349549" cy="350328"/>
          </a:xfrm>
        </p:grpSpPr>
        <p:sp>
          <p:nvSpPr>
            <p:cNvPr id="1210" name="Google Shape;1210;p67"/>
            <p:cNvSpPr/>
            <p:nvPr/>
          </p:nvSpPr>
          <p:spPr>
            <a:xfrm>
              <a:off x="2162619" y="3540947"/>
              <a:ext cx="307783" cy="82766"/>
            </a:xfrm>
            <a:custGeom>
              <a:avLst/>
              <a:gdLst/>
              <a:ahLst/>
              <a:cxnLst/>
              <a:rect l="l" t="t" r="r" b="b"/>
              <a:pathLst>
                <a:path w="9479" h="2549" extrusionOk="0">
                  <a:moveTo>
                    <a:pt x="310" y="0"/>
                  </a:moveTo>
                  <a:cubicBezTo>
                    <a:pt x="143" y="0"/>
                    <a:pt x="0" y="143"/>
                    <a:pt x="0" y="310"/>
                  </a:cubicBezTo>
                  <a:lnTo>
                    <a:pt x="0" y="2239"/>
                  </a:lnTo>
                  <a:cubicBezTo>
                    <a:pt x="0" y="2406"/>
                    <a:pt x="143" y="2549"/>
                    <a:pt x="310" y="2549"/>
                  </a:cubicBezTo>
                  <a:lnTo>
                    <a:pt x="9145" y="2549"/>
                  </a:lnTo>
                  <a:cubicBezTo>
                    <a:pt x="9335" y="2549"/>
                    <a:pt x="9478" y="2406"/>
                    <a:pt x="9478" y="2239"/>
                  </a:cubicBezTo>
                  <a:lnTo>
                    <a:pt x="9478" y="310"/>
                  </a:lnTo>
                  <a:cubicBezTo>
                    <a:pt x="9478" y="143"/>
                    <a:pt x="9335" y="0"/>
                    <a:pt x="9145" y="0"/>
                  </a:cubicBezTo>
                  <a:lnTo>
                    <a:pt x="8192" y="0"/>
                  </a:lnTo>
                  <a:lnTo>
                    <a:pt x="8192" y="953"/>
                  </a:lnTo>
                  <a:cubicBezTo>
                    <a:pt x="8192" y="1120"/>
                    <a:pt x="8073" y="1263"/>
                    <a:pt x="7883" y="1263"/>
                  </a:cubicBezTo>
                  <a:cubicBezTo>
                    <a:pt x="7716" y="1263"/>
                    <a:pt x="7573" y="1120"/>
                    <a:pt x="7573" y="953"/>
                  </a:cubicBezTo>
                  <a:lnTo>
                    <a:pt x="7573" y="0"/>
                  </a:lnTo>
                  <a:lnTo>
                    <a:pt x="6930" y="0"/>
                  </a:lnTo>
                  <a:lnTo>
                    <a:pt x="6930" y="953"/>
                  </a:lnTo>
                  <a:cubicBezTo>
                    <a:pt x="6930" y="1120"/>
                    <a:pt x="6787" y="1263"/>
                    <a:pt x="6621" y="1263"/>
                  </a:cubicBezTo>
                  <a:cubicBezTo>
                    <a:pt x="6454" y="1263"/>
                    <a:pt x="6311" y="1120"/>
                    <a:pt x="6311" y="953"/>
                  </a:cubicBezTo>
                  <a:lnTo>
                    <a:pt x="6311" y="0"/>
                  </a:lnTo>
                  <a:lnTo>
                    <a:pt x="5668" y="0"/>
                  </a:lnTo>
                  <a:lnTo>
                    <a:pt x="5668" y="953"/>
                  </a:lnTo>
                  <a:cubicBezTo>
                    <a:pt x="5668" y="1120"/>
                    <a:pt x="5525" y="1263"/>
                    <a:pt x="5358" y="1263"/>
                  </a:cubicBezTo>
                  <a:cubicBezTo>
                    <a:pt x="5192" y="1263"/>
                    <a:pt x="5049" y="1120"/>
                    <a:pt x="5049" y="953"/>
                  </a:cubicBezTo>
                  <a:lnTo>
                    <a:pt x="5049" y="0"/>
                  </a:lnTo>
                  <a:lnTo>
                    <a:pt x="4406" y="0"/>
                  </a:lnTo>
                  <a:lnTo>
                    <a:pt x="4406" y="953"/>
                  </a:lnTo>
                  <a:cubicBezTo>
                    <a:pt x="4406" y="1120"/>
                    <a:pt x="4263" y="1263"/>
                    <a:pt x="4096" y="1263"/>
                  </a:cubicBezTo>
                  <a:cubicBezTo>
                    <a:pt x="3930" y="1263"/>
                    <a:pt x="3787" y="1120"/>
                    <a:pt x="3787" y="953"/>
                  </a:cubicBezTo>
                  <a:lnTo>
                    <a:pt x="3787" y="0"/>
                  </a:lnTo>
                  <a:lnTo>
                    <a:pt x="3144" y="0"/>
                  </a:lnTo>
                  <a:lnTo>
                    <a:pt x="3144" y="953"/>
                  </a:lnTo>
                  <a:cubicBezTo>
                    <a:pt x="3144" y="1120"/>
                    <a:pt x="3001" y="1263"/>
                    <a:pt x="2834" y="1263"/>
                  </a:cubicBezTo>
                  <a:cubicBezTo>
                    <a:pt x="2667" y="1263"/>
                    <a:pt x="2524" y="1120"/>
                    <a:pt x="2524" y="953"/>
                  </a:cubicBezTo>
                  <a:lnTo>
                    <a:pt x="2524" y="0"/>
                  </a:lnTo>
                  <a:lnTo>
                    <a:pt x="1882" y="0"/>
                  </a:lnTo>
                  <a:lnTo>
                    <a:pt x="1882" y="953"/>
                  </a:lnTo>
                  <a:cubicBezTo>
                    <a:pt x="1882" y="1120"/>
                    <a:pt x="1739" y="1263"/>
                    <a:pt x="1572" y="1263"/>
                  </a:cubicBezTo>
                  <a:cubicBezTo>
                    <a:pt x="1405" y="1263"/>
                    <a:pt x="1262" y="1120"/>
                    <a:pt x="1262" y="953"/>
                  </a:cubicBezTo>
                  <a:lnTo>
                    <a:pt x="1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162619" y="3315143"/>
              <a:ext cx="349540" cy="204951"/>
            </a:xfrm>
            <a:custGeom>
              <a:avLst/>
              <a:gdLst/>
              <a:ahLst/>
              <a:cxnLst/>
              <a:rect l="l" t="t" r="r" b="b"/>
              <a:pathLst>
                <a:path w="10765" h="6312" extrusionOk="0">
                  <a:moveTo>
                    <a:pt x="7264" y="1263"/>
                  </a:moveTo>
                  <a:cubicBezTo>
                    <a:pt x="7430" y="1263"/>
                    <a:pt x="7573" y="1406"/>
                    <a:pt x="7573" y="1572"/>
                  </a:cubicBezTo>
                  <a:lnTo>
                    <a:pt x="7573" y="3478"/>
                  </a:lnTo>
                  <a:cubicBezTo>
                    <a:pt x="7573" y="3644"/>
                    <a:pt x="7430" y="3787"/>
                    <a:pt x="7264" y="3787"/>
                  </a:cubicBezTo>
                  <a:lnTo>
                    <a:pt x="4096" y="3787"/>
                  </a:lnTo>
                  <a:cubicBezTo>
                    <a:pt x="3930" y="3787"/>
                    <a:pt x="3787" y="3644"/>
                    <a:pt x="3787" y="3478"/>
                  </a:cubicBezTo>
                  <a:lnTo>
                    <a:pt x="3787" y="1572"/>
                  </a:lnTo>
                  <a:cubicBezTo>
                    <a:pt x="3787" y="1406"/>
                    <a:pt x="3930" y="1263"/>
                    <a:pt x="4096" y="1263"/>
                  </a:cubicBezTo>
                  <a:close/>
                  <a:moveTo>
                    <a:pt x="7264" y="4430"/>
                  </a:moveTo>
                  <a:cubicBezTo>
                    <a:pt x="7430" y="4430"/>
                    <a:pt x="7573" y="4573"/>
                    <a:pt x="7573" y="4740"/>
                  </a:cubicBezTo>
                  <a:cubicBezTo>
                    <a:pt x="7573" y="4906"/>
                    <a:pt x="7430" y="5049"/>
                    <a:pt x="7264" y="5049"/>
                  </a:cubicBezTo>
                  <a:lnTo>
                    <a:pt x="4096" y="5049"/>
                  </a:lnTo>
                  <a:cubicBezTo>
                    <a:pt x="3930" y="5049"/>
                    <a:pt x="3787" y="4906"/>
                    <a:pt x="3787" y="4740"/>
                  </a:cubicBezTo>
                  <a:cubicBezTo>
                    <a:pt x="3787" y="4573"/>
                    <a:pt x="3930" y="4430"/>
                    <a:pt x="4096" y="4430"/>
                  </a:cubicBezTo>
                  <a:close/>
                  <a:moveTo>
                    <a:pt x="310" y="1"/>
                  </a:moveTo>
                  <a:cubicBezTo>
                    <a:pt x="143" y="1"/>
                    <a:pt x="0" y="144"/>
                    <a:pt x="0" y="310"/>
                  </a:cubicBezTo>
                  <a:lnTo>
                    <a:pt x="0" y="6002"/>
                  </a:lnTo>
                  <a:cubicBezTo>
                    <a:pt x="0" y="6169"/>
                    <a:pt x="143" y="6311"/>
                    <a:pt x="310" y="6311"/>
                  </a:cubicBezTo>
                  <a:lnTo>
                    <a:pt x="9812" y="6311"/>
                  </a:lnTo>
                  <a:cubicBezTo>
                    <a:pt x="10336" y="6311"/>
                    <a:pt x="10764" y="5907"/>
                    <a:pt x="10764" y="5383"/>
                  </a:cubicBezTo>
                  <a:cubicBezTo>
                    <a:pt x="10764" y="4859"/>
                    <a:pt x="10336" y="4430"/>
                    <a:pt x="9812" y="4430"/>
                  </a:cubicBezTo>
                  <a:cubicBezTo>
                    <a:pt x="9288" y="4430"/>
                    <a:pt x="9121" y="4740"/>
                    <a:pt x="8835" y="5049"/>
                  </a:cubicBezTo>
                  <a:cubicBezTo>
                    <a:pt x="8835" y="5240"/>
                    <a:pt x="8692" y="5383"/>
                    <a:pt x="8526" y="5383"/>
                  </a:cubicBezTo>
                  <a:cubicBezTo>
                    <a:pt x="8335" y="5383"/>
                    <a:pt x="8192" y="5240"/>
                    <a:pt x="8192" y="5049"/>
                  </a:cubicBezTo>
                  <a:lnTo>
                    <a:pt x="8192" y="1"/>
                  </a:lnTo>
                  <a:lnTo>
                    <a:pt x="3144" y="1"/>
                  </a:lnTo>
                  <a:lnTo>
                    <a:pt x="3144" y="3692"/>
                  </a:lnTo>
                  <a:cubicBezTo>
                    <a:pt x="3144" y="3835"/>
                    <a:pt x="3120" y="3954"/>
                    <a:pt x="3096" y="4073"/>
                  </a:cubicBezTo>
                  <a:cubicBezTo>
                    <a:pt x="3074" y="4140"/>
                    <a:pt x="2758" y="5109"/>
                    <a:pt x="2739" y="5169"/>
                  </a:cubicBezTo>
                  <a:lnTo>
                    <a:pt x="2739" y="5169"/>
                  </a:lnTo>
                  <a:cubicBezTo>
                    <a:pt x="2572" y="5478"/>
                    <a:pt x="2239" y="5692"/>
                    <a:pt x="1882" y="5692"/>
                  </a:cubicBezTo>
                  <a:cubicBezTo>
                    <a:pt x="1524" y="5692"/>
                    <a:pt x="1191" y="5478"/>
                    <a:pt x="1048" y="5168"/>
                  </a:cubicBezTo>
                  <a:cubicBezTo>
                    <a:pt x="1026" y="5101"/>
                    <a:pt x="707" y="4124"/>
                    <a:pt x="690" y="4072"/>
                  </a:cubicBezTo>
                  <a:lnTo>
                    <a:pt x="690" y="4072"/>
                  </a:lnTo>
                  <a:cubicBezTo>
                    <a:pt x="690" y="4072"/>
                    <a:pt x="691" y="4073"/>
                    <a:pt x="691" y="4073"/>
                  </a:cubicBezTo>
                  <a:cubicBezTo>
                    <a:pt x="690" y="4071"/>
                    <a:pt x="690" y="4070"/>
                    <a:pt x="690" y="4070"/>
                  </a:cubicBezTo>
                  <a:lnTo>
                    <a:pt x="690" y="4070"/>
                  </a:lnTo>
                  <a:cubicBezTo>
                    <a:pt x="690" y="4070"/>
                    <a:pt x="690" y="4070"/>
                    <a:pt x="690" y="4072"/>
                  </a:cubicBezTo>
                  <a:lnTo>
                    <a:pt x="690" y="4072"/>
                  </a:lnTo>
                  <a:cubicBezTo>
                    <a:pt x="643" y="3953"/>
                    <a:pt x="619" y="3834"/>
                    <a:pt x="619" y="3692"/>
                  </a:cubicBezTo>
                  <a:lnTo>
                    <a:pt x="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305654" y="3377000"/>
              <a:ext cx="82019" cy="41010"/>
            </a:xfrm>
            <a:custGeom>
              <a:avLst/>
              <a:gdLst/>
              <a:ahLst/>
              <a:cxnLst/>
              <a:rect l="l" t="t" r="r" b="b"/>
              <a:pathLst>
                <a:path w="2526" h="1263" extrusionOk="0">
                  <a:moveTo>
                    <a:pt x="1" y="1"/>
                  </a:moveTo>
                  <a:lnTo>
                    <a:pt x="1" y="1263"/>
                  </a:lnTo>
                  <a:lnTo>
                    <a:pt x="2525" y="1263"/>
                  </a:lnTo>
                  <a:lnTo>
                    <a:pt x="2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449501" y="3273385"/>
              <a:ext cx="62667" cy="175565"/>
            </a:xfrm>
            <a:custGeom>
              <a:avLst/>
              <a:gdLst/>
              <a:ahLst/>
              <a:cxnLst/>
              <a:rect l="l" t="t" r="r" b="b"/>
              <a:pathLst>
                <a:path w="1930" h="5407" extrusionOk="0">
                  <a:moveTo>
                    <a:pt x="977" y="1"/>
                  </a:moveTo>
                  <a:cubicBezTo>
                    <a:pt x="453" y="1"/>
                    <a:pt x="0" y="429"/>
                    <a:pt x="0" y="953"/>
                  </a:cubicBezTo>
                  <a:lnTo>
                    <a:pt x="0" y="5407"/>
                  </a:lnTo>
                  <a:cubicBezTo>
                    <a:pt x="262" y="5192"/>
                    <a:pt x="620" y="5073"/>
                    <a:pt x="977" y="5073"/>
                  </a:cubicBezTo>
                  <a:cubicBezTo>
                    <a:pt x="1334" y="5073"/>
                    <a:pt x="1667" y="5192"/>
                    <a:pt x="1929" y="5407"/>
                  </a:cubicBezTo>
                  <a:lnTo>
                    <a:pt x="1929" y="953"/>
                  </a:lnTo>
                  <a:cubicBezTo>
                    <a:pt x="1929" y="429"/>
                    <a:pt x="1501"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203598" y="3273385"/>
              <a:ext cx="41010" cy="144621"/>
            </a:xfrm>
            <a:custGeom>
              <a:avLst/>
              <a:gdLst/>
              <a:ahLst/>
              <a:cxnLst/>
              <a:rect l="l" t="t" r="r" b="b"/>
              <a:pathLst>
                <a:path w="1263" h="4454" extrusionOk="0">
                  <a:moveTo>
                    <a:pt x="310" y="1"/>
                  </a:moveTo>
                  <a:cubicBezTo>
                    <a:pt x="143" y="1"/>
                    <a:pt x="0" y="144"/>
                    <a:pt x="0" y="310"/>
                  </a:cubicBezTo>
                  <a:lnTo>
                    <a:pt x="0" y="4454"/>
                  </a:lnTo>
                  <a:lnTo>
                    <a:pt x="1262" y="4454"/>
                  </a:lnTo>
                  <a:lnTo>
                    <a:pt x="1262" y="310"/>
                  </a:lnTo>
                  <a:cubicBezTo>
                    <a:pt x="1262" y="144"/>
                    <a:pt x="1120"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203598" y="3438111"/>
              <a:ext cx="40230" cy="41399"/>
            </a:xfrm>
            <a:custGeom>
              <a:avLst/>
              <a:gdLst/>
              <a:ahLst/>
              <a:cxnLst/>
              <a:rect l="l" t="t" r="r" b="b"/>
              <a:pathLst>
                <a:path w="1239" h="1275" extrusionOk="0">
                  <a:moveTo>
                    <a:pt x="0" y="0"/>
                  </a:moveTo>
                  <a:cubicBezTo>
                    <a:pt x="24" y="48"/>
                    <a:pt x="24" y="72"/>
                    <a:pt x="24" y="95"/>
                  </a:cubicBezTo>
                  <a:lnTo>
                    <a:pt x="334" y="1096"/>
                  </a:lnTo>
                  <a:cubicBezTo>
                    <a:pt x="393" y="1215"/>
                    <a:pt x="506" y="1274"/>
                    <a:pt x="620" y="1274"/>
                  </a:cubicBezTo>
                  <a:cubicBezTo>
                    <a:pt x="733" y="1274"/>
                    <a:pt x="846" y="1215"/>
                    <a:pt x="905" y="1096"/>
                  </a:cubicBezTo>
                  <a:lnTo>
                    <a:pt x="1215" y="95"/>
                  </a:lnTo>
                  <a:cubicBezTo>
                    <a:pt x="1239" y="72"/>
                    <a:pt x="1239" y="48"/>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7"/>
          <p:cNvGrpSpPr/>
          <p:nvPr/>
        </p:nvGrpSpPr>
        <p:grpSpPr>
          <a:xfrm>
            <a:off x="2804442" y="3279977"/>
            <a:ext cx="351845" cy="337569"/>
            <a:chOff x="2804442" y="3279977"/>
            <a:chExt cx="351845" cy="337569"/>
          </a:xfrm>
        </p:grpSpPr>
        <p:sp>
          <p:nvSpPr>
            <p:cNvPr id="1217" name="Google Shape;1217;p67"/>
            <p:cNvSpPr/>
            <p:nvPr/>
          </p:nvSpPr>
          <p:spPr>
            <a:xfrm>
              <a:off x="2946730" y="3428045"/>
              <a:ext cx="66531" cy="63446"/>
            </a:xfrm>
            <a:custGeom>
              <a:avLst/>
              <a:gdLst/>
              <a:ahLst/>
              <a:cxnLst/>
              <a:rect l="l" t="t" r="r" b="b"/>
              <a:pathLst>
                <a:path w="2049" h="1954" extrusionOk="0">
                  <a:moveTo>
                    <a:pt x="1024" y="1"/>
                  </a:moveTo>
                  <a:lnTo>
                    <a:pt x="810" y="501"/>
                  </a:lnTo>
                  <a:cubicBezTo>
                    <a:pt x="762" y="620"/>
                    <a:pt x="667" y="691"/>
                    <a:pt x="548" y="715"/>
                  </a:cubicBezTo>
                  <a:lnTo>
                    <a:pt x="0" y="739"/>
                  </a:lnTo>
                  <a:lnTo>
                    <a:pt x="429" y="1096"/>
                  </a:lnTo>
                  <a:cubicBezTo>
                    <a:pt x="500" y="1167"/>
                    <a:pt x="548" y="1287"/>
                    <a:pt x="524" y="1406"/>
                  </a:cubicBezTo>
                  <a:lnTo>
                    <a:pt x="381" y="1953"/>
                  </a:lnTo>
                  <a:lnTo>
                    <a:pt x="381" y="1953"/>
                  </a:lnTo>
                  <a:lnTo>
                    <a:pt x="857" y="1644"/>
                  </a:lnTo>
                  <a:cubicBezTo>
                    <a:pt x="905" y="1620"/>
                    <a:pt x="965" y="1608"/>
                    <a:pt x="1024" y="1608"/>
                  </a:cubicBezTo>
                  <a:cubicBezTo>
                    <a:pt x="1084" y="1608"/>
                    <a:pt x="1143" y="1620"/>
                    <a:pt x="1191" y="1644"/>
                  </a:cubicBezTo>
                  <a:lnTo>
                    <a:pt x="1643" y="1953"/>
                  </a:lnTo>
                  <a:lnTo>
                    <a:pt x="1643" y="1953"/>
                  </a:lnTo>
                  <a:lnTo>
                    <a:pt x="1524" y="1406"/>
                  </a:lnTo>
                  <a:cubicBezTo>
                    <a:pt x="1477" y="1287"/>
                    <a:pt x="1524" y="1167"/>
                    <a:pt x="1619" y="1096"/>
                  </a:cubicBezTo>
                  <a:lnTo>
                    <a:pt x="2048" y="739"/>
                  </a:lnTo>
                  <a:lnTo>
                    <a:pt x="1500" y="715"/>
                  </a:lnTo>
                  <a:cubicBezTo>
                    <a:pt x="1381" y="691"/>
                    <a:pt x="1262" y="620"/>
                    <a:pt x="1215" y="501"/>
                  </a:cubicBezTo>
                  <a:lnTo>
                    <a:pt x="1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804442" y="3279977"/>
              <a:ext cx="351845" cy="333857"/>
            </a:xfrm>
            <a:custGeom>
              <a:avLst/>
              <a:gdLst/>
              <a:ahLst/>
              <a:cxnLst/>
              <a:rect l="l" t="t" r="r" b="b"/>
              <a:pathLst>
                <a:path w="10836" h="10282" extrusionOk="0">
                  <a:moveTo>
                    <a:pt x="5406" y="3406"/>
                  </a:moveTo>
                  <a:cubicBezTo>
                    <a:pt x="5525" y="3406"/>
                    <a:pt x="5644" y="3465"/>
                    <a:pt x="5692" y="3584"/>
                  </a:cubicBezTo>
                  <a:lnTo>
                    <a:pt x="6121" y="4656"/>
                  </a:lnTo>
                  <a:lnTo>
                    <a:pt x="7264" y="4727"/>
                  </a:lnTo>
                  <a:cubicBezTo>
                    <a:pt x="7383" y="4727"/>
                    <a:pt x="7502" y="4822"/>
                    <a:pt x="7549" y="4942"/>
                  </a:cubicBezTo>
                  <a:cubicBezTo>
                    <a:pt x="7573" y="5061"/>
                    <a:pt x="7549" y="5204"/>
                    <a:pt x="7430" y="5275"/>
                  </a:cubicBezTo>
                  <a:lnTo>
                    <a:pt x="6573" y="6013"/>
                  </a:lnTo>
                  <a:lnTo>
                    <a:pt x="6835" y="7132"/>
                  </a:lnTo>
                  <a:cubicBezTo>
                    <a:pt x="6883" y="7252"/>
                    <a:pt x="6835" y="7371"/>
                    <a:pt x="6716" y="7466"/>
                  </a:cubicBezTo>
                  <a:cubicBezTo>
                    <a:pt x="6668" y="7502"/>
                    <a:pt x="6609" y="7519"/>
                    <a:pt x="6546" y="7519"/>
                  </a:cubicBezTo>
                  <a:cubicBezTo>
                    <a:pt x="6484" y="7519"/>
                    <a:pt x="6418" y="7502"/>
                    <a:pt x="6359" y="7466"/>
                  </a:cubicBezTo>
                  <a:lnTo>
                    <a:pt x="5406" y="6847"/>
                  </a:lnTo>
                  <a:lnTo>
                    <a:pt x="4430" y="7466"/>
                  </a:lnTo>
                  <a:cubicBezTo>
                    <a:pt x="4382" y="7502"/>
                    <a:pt x="4323" y="7519"/>
                    <a:pt x="4260" y="7519"/>
                  </a:cubicBezTo>
                  <a:cubicBezTo>
                    <a:pt x="4197" y="7519"/>
                    <a:pt x="4132" y="7502"/>
                    <a:pt x="4072" y="7466"/>
                  </a:cubicBezTo>
                  <a:cubicBezTo>
                    <a:pt x="3977" y="7371"/>
                    <a:pt x="3930" y="7252"/>
                    <a:pt x="3953" y="7132"/>
                  </a:cubicBezTo>
                  <a:lnTo>
                    <a:pt x="4239" y="6013"/>
                  </a:lnTo>
                  <a:lnTo>
                    <a:pt x="3358" y="5275"/>
                  </a:lnTo>
                  <a:cubicBezTo>
                    <a:pt x="3263" y="5204"/>
                    <a:pt x="3215" y="5061"/>
                    <a:pt x="3263" y="4942"/>
                  </a:cubicBezTo>
                  <a:cubicBezTo>
                    <a:pt x="3310" y="4822"/>
                    <a:pt x="3406" y="4727"/>
                    <a:pt x="3549" y="4727"/>
                  </a:cubicBezTo>
                  <a:lnTo>
                    <a:pt x="4692" y="4656"/>
                  </a:lnTo>
                  <a:lnTo>
                    <a:pt x="5120" y="3584"/>
                  </a:lnTo>
                  <a:cubicBezTo>
                    <a:pt x="5168" y="3465"/>
                    <a:pt x="5287" y="3406"/>
                    <a:pt x="5406" y="3406"/>
                  </a:cubicBezTo>
                  <a:close/>
                  <a:moveTo>
                    <a:pt x="5406" y="0"/>
                  </a:moveTo>
                  <a:cubicBezTo>
                    <a:pt x="5287" y="0"/>
                    <a:pt x="5168" y="60"/>
                    <a:pt x="5120" y="179"/>
                  </a:cubicBezTo>
                  <a:lnTo>
                    <a:pt x="3810" y="3441"/>
                  </a:lnTo>
                  <a:lnTo>
                    <a:pt x="310" y="3679"/>
                  </a:lnTo>
                  <a:cubicBezTo>
                    <a:pt x="191" y="3679"/>
                    <a:pt x="72" y="3751"/>
                    <a:pt x="48" y="3894"/>
                  </a:cubicBezTo>
                  <a:cubicBezTo>
                    <a:pt x="0" y="4013"/>
                    <a:pt x="48" y="4132"/>
                    <a:pt x="143" y="4227"/>
                  </a:cubicBezTo>
                  <a:lnTo>
                    <a:pt x="2810" y="6466"/>
                  </a:lnTo>
                  <a:lnTo>
                    <a:pt x="1953" y="9895"/>
                  </a:lnTo>
                  <a:cubicBezTo>
                    <a:pt x="1929" y="10014"/>
                    <a:pt x="1977" y="10133"/>
                    <a:pt x="2072" y="10228"/>
                  </a:cubicBezTo>
                  <a:cubicBezTo>
                    <a:pt x="2120" y="10264"/>
                    <a:pt x="2179" y="10282"/>
                    <a:pt x="2242" y="10282"/>
                  </a:cubicBezTo>
                  <a:cubicBezTo>
                    <a:pt x="2304" y="10282"/>
                    <a:pt x="2370" y="10264"/>
                    <a:pt x="2429" y="10228"/>
                  </a:cubicBezTo>
                  <a:lnTo>
                    <a:pt x="5406" y="8347"/>
                  </a:lnTo>
                  <a:lnTo>
                    <a:pt x="8383" y="10228"/>
                  </a:lnTo>
                  <a:cubicBezTo>
                    <a:pt x="8431" y="10264"/>
                    <a:pt x="8490" y="10282"/>
                    <a:pt x="8553" y="10282"/>
                  </a:cubicBezTo>
                  <a:cubicBezTo>
                    <a:pt x="8615" y="10282"/>
                    <a:pt x="8681" y="10264"/>
                    <a:pt x="8740" y="10228"/>
                  </a:cubicBezTo>
                  <a:cubicBezTo>
                    <a:pt x="8835" y="10133"/>
                    <a:pt x="8883" y="10014"/>
                    <a:pt x="8859" y="9895"/>
                  </a:cubicBezTo>
                  <a:lnTo>
                    <a:pt x="7978" y="6466"/>
                  </a:lnTo>
                  <a:lnTo>
                    <a:pt x="10693" y="4227"/>
                  </a:lnTo>
                  <a:cubicBezTo>
                    <a:pt x="10788" y="4132"/>
                    <a:pt x="10836" y="4013"/>
                    <a:pt x="10788" y="3894"/>
                  </a:cubicBezTo>
                  <a:cubicBezTo>
                    <a:pt x="10741" y="3751"/>
                    <a:pt x="10645" y="3679"/>
                    <a:pt x="10502" y="3679"/>
                  </a:cubicBezTo>
                  <a:lnTo>
                    <a:pt x="7002" y="3441"/>
                  </a:lnTo>
                  <a:lnTo>
                    <a:pt x="5692" y="179"/>
                  </a:lnTo>
                  <a:cubicBezTo>
                    <a:pt x="5644" y="60"/>
                    <a:pt x="5525" y="0"/>
                    <a:pt x="5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2969914" y="3596635"/>
              <a:ext cx="20131" cy="20911"/>
            </a:xfrm>
            <a:custGeom>
              <a:avLst/>
              <a:gdLst/>
              <a:ahLst/>
              <a:cxnLst/>
              <a:rect l="l" t="t" r="r" b="b"/>
              <a:pathLst>
                <a:path w="620" h="644" extrusionOk="0">
                  <a:moveTo>
                    <a:pt x="310" y="0"/>
                  </a:moveTo>
                  <a:cubicBezTo>
                    <a:pt x="143" y="0"/>
                    <a:pt x="0" y="143"/>
                    <a:pt x="0" y="333"/>
                  </a:cubicBezTo>
                  <a:cubicBezTo>
                    <a:pt x="0" y="500"/>
                    <a:pt x="143" y="643"/>
                    <a:pt x="310" y="643"/>
                  </a:cubicBezTo>
                  <a:cubicBezTo>
                    <a:pt x="501" y="643"/>
                    <a:pt x="620" y="500"/>
                    <a:pt x="620" y="333"/>
                  </a:cubicBezTo>
                  <a:cubicBezTo>
                    <a:pt x="620" y="143"/>
                    <a:pt x="501"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3106780" y="3497630"/>
              <a:ext cx="20131" cy="20911"/>
            </a:xfrm>
            <a:custGeom>
              <a:avLst/>
              <a:gdLst/>
              <a:ahLst/>
              <a:cxnLst/>
              <a:rect l="l" t="t" r="r" b="b"/>
              <a:pathLst>
                <a:path w="620" h="644" extrusionOk="0">
                  <a:moveTo>
                    <a:pt x="310" y="1"/>
                  </a:moveTo>
                  <a:cubicBezTo>
                    <a:pt x="144" y="1"/>
                    <a:pt x="1" y="144"/>
                    <a:pt x="1" y="310"/>
                  </a:cubicBezTo>
                  <a:cubicBezTo>
                    <a:pt x="1" y="501"/>
                    <a:pt x="144" y="644"/>
                    <a:pt x="310" y="644"/>
                  </a:cubicBezTo>
                  <a:cubicBezTo>
                    <a:pt x="477" y="644"/>
                    <a:pt x="620" y="501"/>
                    <a:pt x="620" y="310"/>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054209" y="3337580"/>
              <a:ext cx="20911" cy="20131"/>
            </a:xfrm>
            <a:custGeom>
              <a:avLst/>
              <a:gdLst/>
              <a:ahLst/>
              <a:cxnLst/>
              <a:rect l="l" t="t" r="r" b="b"/>
              <a:pathLst>
                <a:path w="644" h="620" extrusionOk="0">
                  <a:moveTo>
                    <a:pt x="310" y="0"/>
                  </a:moveTo>
                  <a:cubicBezTo>
                    <a:pt x="143" y="0"/>
                    <a:pt x="0" y="119"/>
                    <a:pt x="0" y="310"/>
                  </a:cubicBezTo>
                  <a:cubicBezTo>
                    <a:pt x="0" y="477"/>
                    <a:pt x="143" y="619"/>
                    <a:pt x="310" y="619"/>
                  </a:cubicBezTo>
                  <a:cubicBezTo>
                    <a:pt x="500" y="619"/>
                    <a:pt x="643" y="477"/>
                    <a:pt x="643" y="310"/>
                  </a:cubicBezTo>
                  <a:cubicBezTo>
                    <a:pt x="643" y="119"/>
                    <a:pt x="500"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2885620" y="3337580"/>
              <a:ext cx="20131" cy="20131"/>
            </a:xfrm>
            <a:custGeom>
              <a:avLst/>
              <a:gdLst/>
              <a:ahLst/>
              <a:cxnLst/>
              <a:rect l="l" t="t" r="r" b="b"/>
              <a:pathLst>
                <a:path w="620" h="620" extrusionOk="0">
                  <a:moveTo>
                    <a:pt x="310" y="0"/>
                  </a:moveTo>
                  <a:cubicBezTo>
                    <a:pt x="144" y="0"/>
                    <a:pt x="1" y="119"/>
                    <a:pt x="1" y="310"/>
                  </a:cubicBezTo>
                  <a:cubicBezTo>
                    <a:pt x="1" y="477"/>
                    <a:pt x="144" y="619"/>
                    <a:pt x="310" y="619"/>
                  </a:cubicBezTo>
                  <a:cubicBezTo>
                    <a:pt x="477" y="619"/>
                    <a:pt x="620" y="477"/>
                    <a:pt x="620" y="310"/>
                  </a:cubicBezTo>
                  <a:cubicBezTo>
                    <a:pt x="620" y="119"/>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833049" y="3497630"/>
              <a:ext cx="20911" cy="209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67"/>
          <p:cNvGrpSpPr/>
          <p:nvPr/>
        </p:nvGrpSpPr>
        <p:grpSpPr>
          <a:xfrm>
            <a:off x="3462500" y="3273385"/>
            <a:ext cx="350328" cy="350320"/>
            <a:chOff x="3462500" y="3273385"/>
            <a:chExt cx="350328" cy="350320"/>
          </a:xfrm>
        </p:grpSpPr>
        <p:sp>
          <p:nvSpPr>
            <p:cNvPr id="1225" name="Google Shape;1225;p67"/>
            <p:cNvSpPr/>
            <p:nvPr/>
          </p:nvSpPr>
          <p:spPr>
            <a:xfrm>
              <a:off x="3750941" y="3273385"/>
              <a:ext cx="61888" cy="278398"/>
            </a:xfrm>
            <a:custGeom>
              <a:avLst/>
              <a:gdLst/>
              <a:ahLst/>
              <a:cxnLst/>
              <a:rect l="l" t="t" r="r" b="b"/>
              <a:pathLst>
                <a:path w="1906" h="8574" extrusionOk="0">
                  <a:moveTo>
                    <a:pt x="953" y="1"/>
                  </a:moveTo>
                  <a:cubicBezTo>
                    <a:pt x="429" y="1"/>
                    <a:pt x="0" y="429"/>
                    <a:pt x="0" y="953"/>
                  </a:cubicBezTo>
                  <a:lnTo>
                    <a:pt x="0" y="8574"/>
                  </a:lnTo>
                  <a:cubicBezTo>
                    <a:pt x="262" y="8383"/>
                    <a:pt x="595" y="8264"/>
                    <a:pt x="953" y="8264"/>
                  </a:cubicBezTo>
                  <a:cubicBezTo>
                    <a:pt x="1310" y="8264"/>
                    <a:pt x="1619" y="8383"/>
                    <a:pt x="1905" y="8574"/>
                  </a:cubicBezTo>
                  <a:lnTo>
                    <a:pt x="1905" y="953"/>
                  </a:lnTo>
                  <a:cubicBezTo>
                    <a:pt x="1905" y="429"/>
                    <a:pt x="1477"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524358" y="3377780"/>
              <a:ext cx="81987" cy="20131"/>
            </a:xfrm>
            <a:custGeom>
              <a:avLst/>
              <a:gdLst/>
              <a:ahLst/>
              <a:cxnLst/>
              <a:rect l="l" t="t" r="r" b="b"/>
              <a:pathLst>
                <a:path w="2525" h="620" extrusionOk="0">
                  <a:moveTo>
                    <a:pt x="334" y="1"/>
                  </a:moveTo>
                  <a:cubicBezTo>
                    <a:pt x="143" y="1"/>
                    <a:pt x="0" y="143"/>
                    <a:pt x="0" y="310"/>
                  </a:cubicBezTo>
                  <a:cubicBezTo>
                    <a:pt x="0" y="477"/>
                    <a:pt x="143" y="620"/>
                    <a:pt x="334" y="620"/>
                  </a:cubicBezTo>
                  <a:lnTo>
                    <a:pt x="2215" y="620"/>
                  </a:lnTo>
                  <a:cubicBezTo>
                    <a:pt x="2406" y="620"/>
                    <a:pt x="2525" y="477"/>
                    <a:pt x="2525" y="310"/>
                  </a:cubicBezTo>
                  <a:cubicBezTo>
                    <a:pt x="2525" y="120"/>
                    <a:pt x="2406"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540593" y="3455126"/>
              <a:ext cx="29418" cy="29385"/>
            </a:xfrm>
            <a:custGeom>
              <a:avLst/>
              <a:gdLst/>
              <a:ahLst/>
              <a:cxnLst/>
              <a:rect l="l" t="t" r="r" b="b"/>
              <a:pathLst>
                <a:path w="906" h="905" extrusionOk="0">
                  <a:moveTo>
                    <a:pt x="453" y="0"/>
                  </a:moveTo>
                  <a:lnTo>
                    <a:pt x="1" y="453"/>
                  </a:lnTo>
                  <a:lnTo>
                    <a:pt x="453" y="905"/>
                  </a:lnTo>
                  <a:lnTo>
                    <a:pt x="906" y="453"/>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606315" y="3541726"/>
              <a:ext cx="20911" cy="20131"/>
            </a:xfrm>
            <a:custGeom>
              <a:avLst/>
              <a:gdLst/>
              <a:ahLst/>
              <a:cxnLst/>
              <a:rect l="l" t="t" r="r" b="b"/>
              <a:pathLst>
                <a:path w="644" h="620" extrusionOk="0">
                  <a:moveTo>
                    <a:pt x="334" y="0"/>
                  </a:moveTo>
                  <a:cubicBezTo>
                    <a:pt x="144" y="0"/>
                    <a:pt x="1" y="143"/>
                    <a:pt x="1" y="310"/>
                  </a:cubicBezTo>
                  <a:cubicBezTo>
                    <a:pt x="1" y="477"/>
                    <a:pt x="144" y="619"/>
                    <a:pt x="334" y="619"/>
                  </a:cubicBezTo>
                  <a:cubicBezTo>
                    <a:pt x="501" y="619"/>
                    <a:pt x="644" y="477"/>
                    <a:pt x="644" y="310"/>
                  </a:cubicBezTo>
                  <a:cubicBezTo>
                    <a:pt x="644" y="143"/>
                    <a:pt x="50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648072" y="3459737"/>
              <a:ext cx="20131" cy="20164"/>
            </a:xfrm>
            <a:custGeom>
              <a:avLst/>
              <a:gdLst/>
              <a:ahLst/>
              <a:cxnLst/>
              <a:rect l="l" t="t" r="r" b="b"/>
              <a:pathLst>
                <a:path w="620" h="621" extrusionOk="0">
                  <a:moveTo>
                    <a:pt x="310" y="1"/>
                  </a:moveTo>
                  <a:cubicBezTo>
                    <a:pt x="120" y="1"/>
                    <a:pt x="1" y="144"/>
                    <a:pt x="1" y="311"/>
                  </a:cubicBezTo>
                  <a:cubicBezTo>
                    <a:pt x="1" y="477"/>
                    <a:pt x="120" y="620"/>
                    <a:pt x="310" y="620"/>
                  </a:cubicBezTo>
                  <a:cubicBezTo>
                    <a:pt x="477" y="620"/>
                    <a:pt x="620" y="477"/>
                    <a:pt x="620" y="311"/>
                  </a:cubicBez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462500" y="3315143"/>
              <a:ext cx="350319" cy="308562"/>
            </a:xfrm>
            <a:custGeom>
              <a:avLst/>
              <a:gdLst/>
              <a:ahLst/>
              <a:cxnLst/>
              <a:rect l="l" t="t" r="r" b="b"/>
              <a:pathLst>
                <a:path w="10789" h="9503" extrusionOk="0">
                  <a:moveTo>
                    <a:pt x="4120" y="1287"/>
                  </a:moveTo>
                  <a:cubicBezTo>
                    <a:pt x="4525" y="1287"/>
                    <a:pt x="4882" y="1549"/>
                    <a:pt x="5025" y="1930"/>
                  </a:cubicBezTo>
                  <a:lnTo>
                    <a:pt x="6025" y="1930"/>
                  </a:lnTo>
                  <a:cubicBezTo>
                    <a:pt x="6192" y="1930"/>
                    <a:pt x="6335" y="2049"/>
                    <a:pt x="6335" y="2239"/>
                  </a:cubicBezTo>
                  <a:lnTo>
                    <a:pt x="6335" y="3882"/>
                  </a:lnTo>
                  <a:cubicBezTo>
                    <a:pt x="6692" y="4001"/>
                    <a:pt x="6978" y="4359"/>
                    <a:pt x="6978" y="4764"/>
                  </a:cubicBezTo>
                  <a:cubicBezTo>
                    <a:pt x="6978" y="5287"/>
                    <a:pt x="6549" y="5716"/>
                    <a:pt x="6025" y="5716"/>
                  </a:cubicBezTo>
                  <a:cubicBezTo>
                    <a:pt x="5621" y="5716"/>
                    <a:pt x="5263" y="5454"/>
                    <a:pt x="5120" y="5073"/>
                  </a:cubicBezTo>
                  <a:lnTo>
                    <a:pt x="3882" y="5073"/>
                  </a:lnTo>
                  <a:lnTo>
                    <a:pt x="3168" y="5788"/>
                  </a:lnTo>
                  <a:lnTo>
                    <a:pt x="3168" y="6978"/>
                  </a:lnTo>
                  <a:lnTo>
                    <a:pt x="3858" y="6978"/>
                  </a:lnTo>
                  <a:cubicBezTo>
                    <a:pt x="4001" y="6597"/>
                    <a:pt x="4335" y="6335"/>
                    <a:pt x="4763" y="6335"/>
                  </a:cubicBezTo>
                  <a:cubicBezTo>
                    <a:pt x="5287" y="6335"/>
                    <a:pt x="5716" y="6764"/>
                    <a:pt x="5716" y="7288"/>
                  </a:cubicBezTo>
                  <a:cubicBezTo>
                    <a:pt x="5716" y="7812"/>
                    <a:pt x="5287" y="8240"/>
                    <a:pt x="4763" y="8240"/>
                  </a:cubicBezTo>
                  <a:cubicBezTo>
                    <a:pt x="4335" y="8240"/>
                    <a:pt x="4001" y="7978"/>
                    <a:pt x="3858" y="7597"/>
                  </a:cubicBezTo>
                  <a:lnTo>
                    <a:pt x="2858" y="7597"/>
                  </a:lnTo>
                  <a:cubicBezTo>
                    <a:pt x="2691" y="7597"/>
                    <a:pt x="2548" y="7455"/>
                    <a:pt x="2548" y="7288"/>
                  </a:cubicBezTo>
                  <a:lnTo>
                    <a:pt x="2548" y="5788"/>
                  </a:lnTo>
                  <a:lnTo>
                    <a:pt x="1739" y="4978"/>
                  </a:lnTo>
                  <a:cubicBezTo>
                    <a:pt x="1620" y="4859"/>
                    <a:pt x="1620" y="4668"/>
                    <a:pt x="1739" y="4549"/>
                  </a:cubicBezTo>
                  <a:lnTo>
                    <a:pt x="2644" y="3644"/>
                  </a:lnTo>
                  <a:cubicBezTo>
                    <a:pt x="2703" y="3585"/>
                    <a:pt x="2781" y="3555"/>
                    <a:pt x="2861" y="3555"/>
                  </a:cubicBezTo>
                  <a:cubicBezTo>
                    <a:pt x="2941" y="3555"/>
                    <a:pt x="3025" y="3585"/>
                    <a:pt x="3096" y="3644"/>
                  </a:cubicBezTo>
                  <a:lnTo>
                    <a:pt x="3882" y="4454"/>
                  </a:lnTo>
                  <a:lnTo>
                    <a:pt x="5120" y="4454"/>
                  </a:lnTo>
                  <a:cubicBezTo>
                    <a:pt x="5216" y="4168"/>
                    <a:pt x="5430" y="3978"/>
                    <a:pt x="5716" y="3882"/>
                  </a:cubicBezTo>
                  <a:lnTo>
                    <a:pt x="5716" y="2549"/>
                  </a:lnTo>
                  <a:lnTo>
                    <a:pt x="5025" y="2549"/>
                  </a:lnTo>
                  <a:cubicBezTo>
                    <a:pt x="4882" y="2906"/>
                    <a:pt x="4525" y="3192"/>
                    <a:pt x="4120" y="3192"/>
                  </a:cubicBezTo>
                  <a:lnTo>
                    <a:pt x="2239" y="3192"/>
                  </a:lnTo>
                  <a:cubicBezTo>
                    <a:pt x="1715" y="3192"/>
                    <a:pt x="1286" y="2763"/>
                    <a:pt x="1286" y="2239"/>
                  </a:cubicBezTo>
                  <a:cubicBezTo>
                    <a:pt x="1286" y="1715"/>
                    <a:pt x="1715" y="1287"/>
                    <a:pt x="2239" y="1287"/>
                  </a:cubicBezTo>
                  <a:close/>
                  <a:moveTo>
                    <a:pt x="310" y="1"/>
                  </a:moveTo>
                  <a:cubicBezTo>
                    <a:pt x="143" y="1"/>
                    <a:pt x="0" y="144"/>
                    <a:pt x="0" y="310"/>
                  </a:cubicBezTo>
                  <a:lnTo>
                    <a:pt x="0" y="9193"/>
                  </a:lnTo>
                  <a:cubicBezTo>
                    <a:pt x="0" y="9360"/>
                    <a:pt x="143" y="9503"/>
                    <a:pt x="310" y="9503"/>
                  </a:cubicBezTo>
                  <a:lnTo>
                    <a:pt x="9836" y="9503"/>
                  </a:lnTo>
                  <a:cubicBezTo>
                    <a:pt x="10360" y="9503"/>
                    <a:pt x="10788" y="9074"/>
                    <a:pt x="10788" y="8550"/>
                  </a:cubicBezTo>
                  <a:cubicBezTo>
                    <a:pt x="10788" y="8026"/>
                    <a:pt x="10360" y="7597"/>
                    <a:pt x="9836" y="7597"/>
                  </a:cubicBezTo>
                  <a:cubicBezTo>
                    <a:pt x="9312" y="7597"/>
                    <a:pt x="9169" y="7907"/>
                    <a:pt x="8883" y="8240"/>
                  </a:cubicBezTo>
                  <a:cubicBezTo>
                    <a:pt x="8883" y="8407"/>
                    <a:pt x="8740" y="8550"/>
                    <a:pt x="8574" y="8550"/>
                  </a:cubicBezTo>
                  <a:cubicBezTo>
                    <a:pt x="8383" y="8550"/>
                    <a:pt x="8264" y="8407"/>
                    <a:pt x="8264" y="8240"/>
                  </a:cubicBez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7"/>
          <p:cNvGrpSpPr/>
          <p:nvPr/>
        </p:nvGrpSpPr>
        <p:grpSpPr>
          <a:xfrm>
            <a:off x="4076495" y="3273385"/>
            <a:ext cx="330191" cy="350321"/>
            <a:chOff x="4076495" y="3273385"/>
            <a:chExt cx="330191" cy="350321"/>
          </a:xfrm>
        </p:grpSpPr>
        <p:sp>
          <p:nvSpPr>
            <p:cNvPr id="1232" name="Google Shape;1232;p67"/>
            <p:cNvSpPr/>
            <p:nvPr/>
          </p:nvSpPr>
          <p:spPr>
            <a:xfrm>
              <a:off x="4313112" y="3273385"/>
              <a:ext cx="20911" cy="51075"/>
            </a:xfrm>
            <a:custGeom>
              <a:avLst/>
              <a:gdLst/>
              <a:ahLst/>
              <a:cxnLst/>
              <a:rect l="l" t="t" r="r" b="b"/>
              <a:pathLst>
                <a:path w="644" h="1573" extrusionOk="0">
                  <a:moveTo>
                    <a:pt x="334" y="1"/>
                  </a:moveTo>
                  <a:cubicBezTo>
                    <a:pt x="143" y="1"/>
                    <a:pt x="0" y="144"/>
                    <a:pt x="0" y="310"/>
                  </a:cubicBezTo>
                  <a:lnTo>
                    <a:pt x="0" y="1263"/>
                  </a:lnTo>
                  <a:cubicBezTo>
                    <a:pt x="0" y="1453"/>
                    <a:pt x="143" y="1572"/>
                    <a:pt x="334" y="1572"/>
                  </a:cubicBezTo>
                  <a:cubicBezTo>
                    <a:pt x="500" y="1572"/>
                    <a:pt x="643" y="1453"/>
                    <a:pt x="643" y="1263"/>
                  </a:cubicBezTo>
                  <a:lnTo>
                    <a:pt x="643" y="310"/>
                  </a:ln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4250475" y="3293874"/>
              <a:ext cx="43315" cy="41204"/>
            </a:xfrm>
            <a:custGeom>
              <a:avLst/>
              <a:gdLst/>
              <a:ahLst/>
              <a:cxnLst/>
              <a:rect l="l" t="t" r="r" b="b"/>
              <a:pathLst>
                <a:path w="1334" h="1269" extrusionOk="0">
                  <a:moveTo>
                    <a:pt x="357" y="1"/>
                  </a:moveTo>
                  <a:cubicBezTo>
                    <a:pt x="280" y="1"/>
                    <a:pt x="203" y="36"/>
                    <a:pt x="143" y="108"/>
                  </a:cubicBezTo>
                  <a:cubicBezTo>
                    <a:pt x="0" y="227"/>
                    <a:pt x="0" y="417"/>
                    <a:pt x="143" y="537"/>
                  </a:cubicBezTo>
                  <a:lnTo>
                    <a:pt x="762" y="1180"/>
                  </a:lnTo>
                  <a:cubicBezTo>
                    <a:pt x="822" y="1239"/>
                    <a:pt x="905" y="1269"/>
                    <a:pt x="989" y="1269"/>
                  </a:cubicBezTo>
                  <a:cubicBezTo>
                    <a:pt x="1072" y="1269"/>
                    <a:pt x="1155" y="1239"/>
                    <a:pt x="1215" y="1180"/>
                  </a:cubicBezTo>
                  <a:cubicBezTo>
                    <a:pt x="1334" y="1060"/>
                    <a:pt x="1334" y="846"/>
                    <a:pt x="1215" y="727"/>
                  </a:cubicBezTo>
                  <a:lnTo>
                    <a:pt x="572" y="108"/>
                  </a:lnTo>
                  <a:cubicBezTo>
                    <a:pt x="512" y="36"/>
                    <a:pt x="435"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4353311" y="3293874"/>
              <a:ext cx="43347" cy="41204"/>
            </a:xfrm>
            <a:custGeom>
              <a:avLst/>
              <a:gdLst/>
              <a:ahLst/>
              <a:cxnLst/>
              <a:rect l="l" t="t" r="r" b="b"/>
              <a:pathLst>
                <a:path w="1335" h="1269" extrusionOk="0">
                  <a:moveTo>
                    <a:pt x="980" y="1"/>
                  </a:moveTo>
                  <a:cubicBezTo>
                    <a:pt x="900" y="1"/>
                    <a:pt x="822" y="36"/>
                    <a:pt x="763" y="108"/>
                  </a:cubicBezTo>
                  <a:lnTo>
                    <a:pt x="120" y="727"/>
                  </a:lnTo>
                  <a:cubicBezTo>
                    <a:pt x="1" y="846"/>
                    <a:pt x="1" y="1060"/>
                    <a:pt x="120" y="1180"/>
                  </a:cubicBezTo>
                  <a:cubicBezTo>
                    <a:pt x="179" y="1239"/>
                    <a:pt x="263" y="1269"/>
                    <a:pt x="346" y="1269"/>
                  </a:cubicBezTo>
                  <a:cubicBezTo>
                    <a:pt x="429" y="1269"/>
                    <a:pt x="513" y="1239"/>
                    <a:pt x="572" y="1180"/>
                  </a:cubicBezTo>
                  <a:lnTo>
                    <a:pt x="1215" y="537"/>
                  </a:lnTo>
                  <a:cubicBezTo>
                    <a:pt x="1334" y="417"/>
                    <a:pt x="1334" y="227"/>
                    <a:pt x="1215" y="108"/>
                  </a:cubicBezTo>
                  <a:cubicBezTo>
                    <a:pt x="1144" y="36"/>
                    <a:pt x="1060" y="1"/>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4076495" y="3479869"/>
              <a:ext cx="82766" cy="122964"/>
            </a:xfrm>
            <a:custGeom>
              <a:avLst/>
              <a:gdLst/>
              <a:ahLst/>
              <a:cxnLst/>
              <a:rect l="l" t="t" r="r" b="b"/>
              <a:pathLst>
                <a:path w="2549" h="3787" extrusionOk="0">
                  <a:moveTo>
                    <a:pt x="1286" y="1905"/>
                  </a:moveTo>
                  <a:cubicBezTo>
                    <a:pt x="1477" y="1905"/>
                    <a:pt x="1619" y="2048"/>
                    <a:pt x="1619" y="2215"/>
                  </a:cubicBezTo>
                  <a:cubicBezTo>
                    <a:pt x="1619" y="2382"/>
                    <a:pt x="1477" y="2524"/>
                    <a:pt x="1286" y="2524"/>
                  </a:cubicBezTo>
                  <a:cubicBezTo>
                    <a:pt x="1119" y="2524"/>
                    <a:pt x="976" y="2382"/>
                    <a:pt x="976" y="2215"/>
                  </a:cubicBezTo>
                  <a:cubicBezTo>
                    <a:pt x="976" y="2048"/>
                    <a:pt x="1119" y="1905"/>
                    <a:pt x="1286" y="1905"/>
                  </a:cubicBezTo>
                  <a:close/>
                  <a:moveTo>
                    <a:pt x="333" y="0"/>
                  </a:moveTo>
                  <a:cubicBezTo>
                    <a:pt x="143" y="0"/>
                    <a:pt x="0" y="143"/>
                    <a:pt x="0" y="310"/>
                  </a:cubicBezTo>
                  <a:lnTo>
                    <a:pt x="0" y="3477"/>
                  </a:lnTo>
                  <a:cubicBezTo>
                    <a:pt x="0" y="3644"/>
                    <a:pt x="143" y="3787"/>
                    <a:pt x="333" y="3787"/>
                  </a:cubicBezTo>
                  <a:lnTo>
                    <a:pt x="2548" y="3787"/>
                  </a:lnTo>
                  <a:lnTo>
                    <a:pt x="2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4180110" y="3335632"/>
              <a:ext cx="226576" cy="288074"/>
            </a:xfrm>
            <a:custGeom>
              <a:avLst/>
              <a:gdLst/>
              <a:ahLst/>
              <a:cxnLst/>
              <a:rect l="l" t="t" r="r" b="b"/>
              <a:pathLst>
                <a:path w="6978" h="8872" extrusionOk="0">
                  <a:moveTo>
                    <a:pt x="4282" y="0"/>
                  </a:moveTo>
                  <a:cubicBezTo>
                    <a:pt x="4161" y="0"/>
                    <a:pt x="4040" y="89"/>
                    <a:pt x="4001" y="227"/>
                  </a:cubicBezTo>
                  <a:cubicBezTo>
                    <a:pt x="3691" y="1275"/>
                    <a:pt x="3477" y="2108"/>
                    <a:pt x="1977" y="3156"/>
                  </a:cubicBezTo>
                  <a:cubicBezTo>
                    <a:pt x="1691" y="3370"/>
                    <a:pt x="1572" y="3513"/>
                    <a:pt x="1072" y="3990"/>
                  </a:cubicBezTo>
                  <a:cubicBezTo>
                    <a:pt x="786" y="4275"/>
                    <a:pt x="405" y="4442"/>
                    <a:pt x="0" y="4442"/>
                  </a:cubicBezTo>
                  <a:lnTo>
                    <a:pt x="0" y="8229"/>
                  </a:lnTo>
                  <a:cubicBezTo>
                    <a:pt x="429" y="8229"/>
                    <a:pt x="834" y="8300"/>
                    <a:pt x="1239" y="8443"/>
                  </a:cubicBezTo>
                  <a:cubicBezTo>
                    <a:pt x="2096" y="8729"/>
                    <a:pt x="2977" y="8872"/>
                    <a:pt x="3882" y="8872"/>
                  </a:cubicBezTo>
                  <a:lnTo>
                    <a:pt x="5835" y="8872"/>
                  </a:lnTo>
                  <a:cubicBezTo>
                    <a:pt x="6097" y="8872"/>
                    <a:pt x="6311" y="8657"/>
                    <a:pt x="6311" y="8395"/>
                  </a:cubicBezTo>
                  <a:cubicBezTo>
                    <a:pt x="6311" y="8133"/>
                    <a:pt x="6097" y="7919"/>
                    <a:pt x="5835" y="7919"/>
                  </a:cubicBezTo>
                  <a:lnTo>
                    <a:pt x="5358" y="7919"/>
                  </a:lnTo>
                  <a:cubicBezTo>
                    <a:pt x="5192" y="7919"/>
                    <a:pt x="5049" y="7776"/>
                    <a:pt x="5049" y="7609"/>
                  </a:cubicBezTo>
                  <a:cubicBezTo>
                    <a:pt x="5049" y="7419"/>
                    <a:pt x="5192" y="7300"/>
                    <a:pt x="5358" y="7300"/>
                  </a:cubicBezTo>
                  <a:lnTo>
                    <a:pt x="6502" y="7300"/>
                  </a:lnTo>
                  <a:cubicBezTo>
                    <a:pt x="6763" y="7300"/>
                    <a:pt x="6978" y="7085"/>
                    <a:pt x="6978" y="6824"/>
                  </a:cubicBezTo>
                  <a:cubicBezTo>
                    <a:pt x="6978" y="6562"/>
                    <a:pt x="6763" y="6347"/>
                    <a:pt x="6502" y="6347"/>
                  </a:cubicBezTo>
                  <a:lnTo>
                    <a:pt x="5358" y="6347"/>
                  </a:lnTo>
                  <a:cubicBezTo>
                    <a:pt x="5192" y="6347"/>
                    <a:pt x="5049" y="6204"/>
                    <a:pt x="5049" y="6014"/>
                  </a:cubicBezTo>
                  <a:cubicBezTo>
                    <a:pt x="5049" y="5847"/>
                    <a:pt x="5192" y="5704"/>
                    <a:pt x="5358" y="5704"/>
                  </a:cubicBezTo>
                  <a:lnTo>
                    <a:pt x="6502" y="5704"/>
                  </a:lnTo>
                  <a:cubicBezTo>
                    <a:pt x="6763" y="5704"/>
                    <a:pt x="6978" y="5490"/>
                    <a:pt x="6978" y="5228"/>
                  </a:cubicBezTo>
                  <a:cubicBezTo>
                    <a:pt x="6978" y="4966"/>
                    <a:pt x="6763" y="4752"/>
                    <a:pt x="6502" y="4752"/>
                  </a:cubicBezTo>
                  <a:lnTo>
                    <a:pt x="5358" y="4752"/>
                  </a:lnTo>
                  <a:cubicBezTo>
                    <a:pt x="5192" y="4752"/>
                    <a:pt x="5049" y="4633"/>
                    <a:pt x="5049" y="4442"/>
                  </a:cubicBezTo>
                  <a:cubicBezTo>
                    <a:pt x="5049" y="4275"/>
                    <a:pt x="5192" y="4133"/>
                    <a:pt x="5358" y="4133"/>
                  </a:cubicBezTo>
                  <a:lnTo>
                    <a:pt x="6502" y="4133"/>
                  </a:lnTo>
                  <a:cubicBezTo>
                    <a:pt x="6763" y="4133"/>
                    <a:pt x="6978" y="3918"/>
                    <a:pt x="6978" y="3656"/>
                  </a:cubicBezTo>
                  <a:cubicBezTo>
                    <a:pt x="6978" y="3394"/>
                    <a:pt x="6763" y="3180"/>
                    <a:pt x="6502" y="3180"/>
                  </a:cubicBezTo>
                  <a:lnTo>
                    <a:pt x="4406" y="3180"/>
                  </a:lnTo>
                  <a:cubicBezTo>
                    <a:pt x="4453" y="2775"/>
                    <a:pt x="5501" y="1465"/>
                    <a:pt x="4954" y="441"/>
                  </a:cubicBezTo>
                  <a:cubicBezTo>
                    <a:pt x="4834" y="227"/>
                    <a:pt x="4620" y="60"/>
                    <a:pt x="4358" y="13"/>
                  </a:cubicBezTo>
                  <a:cubicBezTo>
                    <a:pt x="4333" y="4"/>
                    <a:pt x="4308" y="0"/>
                    <a:pt x="4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7"/>
          <p:cNvSpPr/>
          <p:nvPr/>
        </p:nvSpPr>
        <p:spPr>
          <a:xfrm>
            <a:off x="4066429" y="3911344"/>
            <a:ext cx="350319" cy="350319"/>
          </a:xfrm>
          <a:custGeom>
            <a:avLst/>
            <a:gdLst/>
            <a:ahLst/>
            <a:cxnLst/>
            <a:rect l="l" t="t" r="r" b="b"/>
            <a:pathLst>
              <a:path w="10789" h="10789" extrusionOk="0">
                <a:moveTo>
                  <a:pt x="8859" y="4454"/>
                </a:moveTo>
                <a:lnTo>
                  <a:pt x="8859" y="5073"/>
                </a:lnTo>
                <a:lnTo>
                  <a:pt x="7931" y="5073"/>
                </a:lnTo>
                <a:cubicBezTo>
                  <a:pt x="7740" y="5073"/>
                  <a:pt x="7597" y="5216"/>
                  <a:pt x="7597" y="5406"/>
                </a:cubicBezTo>
                <a:lnTo>
                  <a:pt x="7597" y="6669"/>
                </a:lnTo>
                <a:cubicBezTo>
                  <a:pt x="7597" y="6835"/>
                  <a:pt x="7740" y="6978"/>
                  <a:pt x="7931" y="6978"/>
                </a:cubicBezTo>
                <a:lnTo>
                  <a:pt x="8859" y="6978"/>
                </a:lnTo>
                <a:lnTo>
                  <a:pt x="8859" y="7597"/>
                </a:lnTo>
                <a:lnTo>
                  <a:pt x="1929" y="7597"/>
                </a:lnTo>
                <a:lnTo>
                  <a:pt x="1929" y="6978"/>
                </a:lnTo>
                <a:lnTo>
                  <a:pt x="2858" y="6978"/>
                </a:lnTo>
                <a:cubicBezTo>
                  <a:pt x="3049" y="6978"/>
                  <a:pt x="3192" y="6835"/>
                  <a:pt x="3192" y="6669"/>
                </a:cubicBezTo>
                <a:lnTo>
                  <a:pt x="3192" y="5406"/>
                </a:lnTo>
                <a:cubicBezTo>
                  <a:pt x="3192" y="5216"/>
                  <a:pt x="3049" y="5073"/>
                  <a:pt x="2858" y="5073"/>
                </a:cubicBezTo>
                <a:lnTo>
                  <a:pt x="1929" y="5073"/>
                </a:lnTo>
                <a:lnTo>
                  <a:pt x="1929" y="4454"/>
                </a:lnTo>
                <a:lnTo>
                  <a:pt x="3930" y="4454"/>
                </a:lnTo>
                <a:lnTo>
                  <a:pt x="5168" y="5692"/>
                </a:lnTo>
                <a:cubicBezTo>
                  <a:pt x="5240" y="5764"/>
                  <a:pt x="5311" y="5787"/>
                  <a:pt x="5406" y="5787"/>
                </a:cubicBezTo>
                <a:cubicBezTo>
                  <a:pt x="5478" y="5787"/>
                  <a:pt x="5549" y="5764"/>
                  <a:pt x="5621" y="5692"/>
                </a:cubicBezTo>
                <a:lnTo>
                  <a:pt x="6859" y="4454"/>
                </a:lnTo>
                <a:close/>
                <a:moveTo>
                  <a:pt x="4120" y="1"/>
                </a:moveTo>
                <a:cubicBezTo>
                  <a:pt x="3954" y="1"/>
                  <a:pt x="3811" y="143"/>
                  <a:pt x="3811" y="310"/>
                </a:cubicBezTo>
                <a:lnTo>
                  <a:pt x="3811" y="1596"/>
                </a:lnTo>
                <a:cubicBezTo>
                  <a:pt x="3811" y="1787"/>
                  <a:pt x="3954" y="1929"/>
                  <a:pt x="4120" y="1929"/>
                </a:cubicBezTo>
                <a:lnTo>
                  <a:pt x="5073" y="1929"/>
                </a:lnTo>
                <a:lnTo>
                  <a:pt x="5073" y="2668"/>
                </a:lnTo>
                <a:lnTo>
                  <a:pt x="3930" y="3811"/>
                </a:lnTo>
                <a:lnTo>
                  <a:pt x="1596" y="3811"/>
                </a:lnTo>
                <a:cubicBezTo>
                  <a:pt x="1429" y="3811"/>
                  <a:pt x="1286" y="3954"/>
                  <a:pt x="1286" y="4120"/>
                </a:cubicBezTo>
                <a:lnTo>
                  <a:pt x="1286" y="5073"/>
                </a:lnTo>
                <a:lnTo>
                  <a:pt x="310" y="5073"/>
                </a:lnTo>
                <a:cubicBezTo>
                  <a:pt x="143" y="5073"/>
                  <a:pt x="0" y="5216"/>
                  <a:pt x="0" y="5406"/>
                </a:cubicBezTo>
                <a:lnTo>
                  <a:pt x="0" y="6669"/>
                </a:lnTo>
                <a:cubicBezTo>
                  <a:pt x="0" y="6835"/>
                  <a:pt x="143" y="6978"/>
                  <a:pt x="310" y="6978"/>
                </a:cubicBezTo>
                <a:lnTo>
                  <a:pt x="1286" y="6978"/>
                </a:lnTo>
                <a:lnTo>
                  <a:pt x="1286" y="7931"/>
                </a:lnTo>
                <a:cubicBezTo>
                  <a:pt x="1286" y="8097"/>
                  <a:pt x="1429" y="8240"/>
                  <a:pt x="1596" y="8240"/>
                </a:cubicBezTo>
                <a:lnTo>
                  <a:pt x="5073" y="8240"/>
                </a:lnTo>
                <a:lnTo>
                  <a:pt x="5073" y="8859"/>
                </a:lnTo>
                <a:lnTo>
                  <a:pt x="4120" y="8859"/>
                </a:lnTo>
                <a:cubicBezTo>
                  <a:pt x="3954" y="8859"/>
                  <a:pt x="3811" y="9002"/>
                  <a:pt x="3811" y="9193"/>
                </a:cubicBezTo>
                <a:lnTo>
                  <a:pt x="3811" y="10479"/>
                </a:lnTo>
                <a:cubicBezTo>
                  <a:pt x="3811" y="10646"/>
                  <a:pt x="3954" y="10788"/>
                  <a:pt x="4120" y="10788"/>
                </a:cubicBezTo>
                <a:lnTo>
                  <a:pt x="6668" y="10788"/>
                </a:lnTo>
                <a:cubicBezTo>
                  <a:pt x="6835" y="10788"/>
                  <a:pt x="6978" y="10646"/>
                  <a:pt x="6978" y="10479"/>
                </a:cubicBezTo>
                <a:lnTo>
                  <a:pt x="6978" y="9193"/>
                </a:lnTo>
                <a:cubicBezTo>
                  <a:pt x="6978" y="9002"/>
                  <a:pt x="6835" y="8859"/>
                  <a:pt x="6668" y="8859"/>
                </a:cubicBezTo>
                <a:lnTo>
                  <a:pt x="5716" y="8859"/>
                </a:lnTo>
                <a:lnTo>
                  <a:pt x="5716" y="8240"/>
                </a:lnTo>
                <a:lnTo>
                  <a:pt x="9193" y="8240"/>
                </a:lnTo>
                <a:cubicBezTo>
                  <a:pt x="9360" y="8240"/>
                  <a:pt x="9502" y="8097"/>
                  <a:pt x="9502" y="7931"/>
                </a:cubicBezTo>
                <a:lnTo>
                  <a:pt x="9502" y="6978"/>
                </a:lnTo>
                <a:lnTo>
                  <a:pt x="10479" y="6978"/>
                </a:lnTo>
                <a:cubicBezTo>
                  <a:pt x="10645" y="6978"/>
                  <a:pt x="10788" y="6835"/>
                  <a:pt x="10788" y="6669"/>
                </a:cubicBezTo>
                <a:lnTo>
                  <a:pt x="10788" y="5406"/>
                </a:lnTo>
                <a:cubicBezTo>
                  <a:pt x="10788" y="5216"/>
                  <a:pt x="10645" y="5073"/>
                  <a:pt x="10479" y="5073"/>
                </a:cubicBezTo>
                <a:lnTo>
                  <a:pt x="9502" y="5073"/>
                </a:lnTo>
                <a:lnTo>
                  <a:pt x="9502" y="4120"/>
                </a:lnTo>
                <a:cubicBezTo>
                  <a:pt x="9502" y="3954"/>
                  <a:pt x="9360" y="3811"/>
                  <a:pt x="9193" y="3811"/>
                </a:cubicBezTo>
                <a:lnTo>
                  <a:pt x="6859" y="3811"/>
                </a:lnTo>
                <a:lnTo>
                  <a:pt x="5716" y="2668"/>
                </a:lnTo>
                <a:lnTo>
                  <a:pt x="5716" y="1929"/>
                </a:lnTo>
                <a:lnTo>
                  <a:pt x="6668" y="1929"/>
                </a:lnTo>
                <a:cubicBezTo>
                  <a:pt x="6835" y="1929"/>
                  <a:pt x="6978" y="1787"/>
                  <a:pt x="6978" y="1596"/>
                </a:cubicBezTo>
                <a:lnTo>
                  <a:pt x="6978" y="310"/>
                </a:lnTo>
                <a:cubicBezTo>
                  <a:pt x="6978" y="143"/>
                  <a:pt x="6835" y="1"/>
                  <a:pt x="6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7"/>
          <p:cNvGrpSpPr/>
          <p:nvPr/>
        </p:nvGrpSpPr>
        <p:grpSpPr>
          <a:xfrm>
            <a:off x="3462500" y="3911344"/>
            <a:ext cx="350328" cy="350321"/>
            <a:chOff x="3462500" y="3911344"/>
            <a:chExt cx="350328" cy="350321"/>
          </a:xfrm>
        </p:grpSpPr>
        <p:sp>
          <p:nvSpPr>
            <p:cNvPr id="1239" name="Google Shape;1239;p67"/>
            <p:cNvSpPr/>
            <p:nvPr/>
          </p:nvSpPr>
          <p:spPr>
            <a:xfrm>
              <a:off x="3522052" y="3911344"/>
              <a:ext cx="105170" cy="74259"/>
            </a:xfrm>
            <a:custGeom>
              <a:avLst/>
              <a:gdLst/>
              <a:ahLst/>
              <a:cxnLst/>
              <a:rect l="l" t="t" r="r" b="b"/>
              <a:pathLst>
                <a:path w="3239" h="2287" extrusionOk="0">
                  <a:moveTo>
                    <a:pt x="3239" y="1"/>
                  </a:moveTo>
                  <a:cubicBezTo>
                    <a:pt x="2000" y="72"/>
                    <a:pt x="857" y="620"/>
                    <a:pt x="0" y="1382"/>
                  </a:cubicBezTo>
                  <a:lnTo>
                    <a:pt x="881" y="2287"/>
                  </a:lnTo>
                  <a:cubicBezTo>
                    <a:pt x="1524" y="1739"/>
                    <a:pt x="2334" y="1382"/>
                    <a:pt x="3239" y="1310"/>
                  </a:cubicBezTo>
                  <a:lnTo>
                    <a:pt x="3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3462500" y="4096917"/>
              <a:ext cx="73480" cy="105203"/>
            </a:xfrm>
            <a:custGeom>
              <a:avLst/>
              <a:gdLst/>
              <a:ahLst/>
              <a:cxnLst/>
              <a:rect l="l" t="t" r="r" b="b"/>
              <a:pathLst>
                <a:path w="2263" h="3240" extrusionOk="0">
                  <a:moveTo>
                    <a:pt x="0" y="1"/>
                  </a:moveTo>
                  <a:cubicBezTo>
                    <a:pt x="72" y="1239"/>
                    <a:pt x="596" y="2359"/>
                    <a:pt x="1382" y="3240"/>
                  </a:cubicBezTo>
                  <a:lnTo>
                    <a:pt x="2263" y="2359"/>
                  </a:lnTo>
                  <a:cubicBezTo>
                    <a:pt x="1691" y="1692"/>
                    <a:pt x="1382" y="858"/>
                    <a:pt x="1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739316" y="4096917"/>
              <a:ext cx="73512" cy="105203"/>
            </a:xfrm>
            <a:custGeom>
              <a:avLst/>
              <a:gdLst/>
              <a:ahLst/>
              <a:cxnLst/>
              <a:rect l="l" t="t" r="r" b="b"/>
              <a:pathLst>
                <a:path w="2264" h="3240" extrusionOk="0">
                  <a:moveTo>
                    <a:pt x="953" y="1"/>
                  </a:moveTo>
                  <a:cubicBezTo>
                    <a:pt x="906" y="858"/>
                    <a:pt x="572" y="1692"/>
                    <a:pt x="1" y="2359"/>
                  </a:cubicBezTo>
                  <a:lnTo>
                    <a:pt x="882" y="3240"/>
                  </a:lnTo>
                  <a:cubicBezTo>
                    <a:pt x="1668" y="2359"/>
                    <a:pt x="2192" y="1239"/>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3462500" y="3970896"/>
              <a:ext cx="73480" cy="105170"/>
            </a:xfrm>
            <a:custGeom>
              <a:avLst/>
              <a:gdLst/>
              <a:ahLst/>
              <a:cxnLst/>
              <a:rect l="l" t="t" r="r" b="b"/>
              <a:pathLst>
                <a:path w="2263" h="3239" extrusionOk="0">
                  <a:moveTo>
                    <a:pt x="1382" y="0"/>
                  </a:moveTo>
                  <a:cubicBezTo>
                    <a:pt x="596" y="881"/>
                    <a:pt x="72" y="2001"/>
                    <a:pt x="0" y="3239"/>
                  </a:cubicBezTo>
                  <a:lnTo>
                    <a:pt x="1310" y="3239"/>
                  </a:lnTo>
                  <a:cubicBezTo>
                    <a:pt x="1358" y="2358"/>
                    <a:pt x="1715" y="1524"/>
                    <a:pt x="2263" y="881"/>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39316" y="3970896"/>
              <a:ext cx="73512" cy="105170"/>
            </a:xfrm>
            <a:custGeom>
              <a:avLst/>
              <a:gdLst/>
              <a:ahLst/>
              <a:cxnLst/>
              <a:rect l="l" t="t" r="r" b="b"/>
              <a:pathLst>
                <a:path w="2264" h="3239" extrusionOk="0">
                  <a:moveTo>
                    <a:pt x="882" y="0"/>
                  </a:moveTo>
                  <a:lnTo>
                    <a:pt x="1" y="881"/>
                  </a:lnTo>
                  <a:cubicBezTo>
                    <a:pt x="549" y="1524"/>
                    <a:pt x="906" y="2358"/>
                    <a:pt x="977" y="3239"/>
                  </a:cubicBezTo>
                  <a:lnTo>
                    <a:pt x="2263" y="3239"/>
                  </a:lnTo>
                  <a:cubicBezTo>
                    <a:pt x="2192" y="2001"/>
                    <a:pt x="1668" y="881"/>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522052" y="3973981"/>
              <a:ext cx="231998" cy="287684"/>
            </a:xfrm>
            <a:custGeom>
              <a:avLst/>
              <a:gdLst/>
              <a:ahLst/>
              <a:cxnLst/>
              <a:rect l="l" t="t" r="r" b="b"/>
              <a:pathLst>
                <a:path w="7145" h="8860" extrusionOk="0">
                  <a:moveTo>
                    <a:pt x="3548" y="1263"/>
                  </a:moveTo>
                  <a:cubicBezTo>
                    <a:pt x="3739" y="1263"/>
                    <a:pt x="3882" y="1406"/>
                    <a:pt x="3882" y="1572"/>
                  </a:cubicBezTo>
                  <a:lnTo>
                    <a:pt x="3882" y="2572"/>
                  </a:lnTo>
                  <a:cubicBezTo>
                    <a:pt x="4239" y="2715"/>
                    <a:pt x="4501" y="3049"/>
                    <a:pt x="4501" y="3477"/>
                  </a:cubicBezTo>
                  <a:cubicBezTo>
                    <a:pt x="4501" y="3977"/>
                    <a:pt x="4072" y="4406"/>
                    <a:pt x="3548" y="4406"/>
                  </a:cubicBezTo>
                  <a:cubicBezTo>
                    <a:pt x="3024" y="4406"/>
                    <a:pt x="2596" y="3977"/>
                    <a:pt x="2596" y="3477"/>
                  </a:cubicBezTo>
                  <a:cubicBezTo>
                    <a:pt x="2596" y="3049"/>
                    <a:pt x="2882" y="2715"/>
                    <a:pt x="3239" y="2572"/>
                  </a:cubicBezTo>
                  <a:lnTo>
                    <a:pt x="3239" y="1572"/>
                  </a:lnTo>
                  <a:cubicBezTo>
                    <a:pt x="3239" y="1406"/>
                    <a:pt x="3382" y="1263"/>
                    <a:pt x="3548" y="1263"/>
                  </a:cubicBezTo>
                  <a:close/>
                  <a:moveTo>
                    <a:pt x="4191" y="5668"/>
                  </a:moveTo>
                  <a:cubicBezTo>
                    <a:pt x="4715" y="5668"/>
                    <a:pt x="5144" y="6097"/>
                    <a:pt x="5144" y="6621"/>
                  </a:cubicBezTo>
                  <a:cubicBezTo>
                    <a:pt x="5144" y="7145"/>
                    <a:pt x="4715" y="7573"/>
                    <a:pt x="4191" y="7573"/>
                  </a:cubicBezTo>
                  <a:lnTo>
                    <a:pt x="2929" y="7573"/>
                  </a:lnTo>
                  <a:cubicBezTo>
                    <a:pt x="2405" y="7573"/>
                    <a:pt x="1977" y="7145"/>
                    <a:pt x="1977" y="6621"/>
                  </a:cubicBezTo>
                  <a:cubicBezTo>
                    <a:pt x="1977" y="6097"/>
                    <a:pt x="2405" y="5668"/>
                    <a:pt x="2929" y="5668"/>
                  </a:cubicBezTo>
                  <a:close/>
                  <a:moveTo>
                    <a:pt x="3548" y="0"/>
                  </a:moveTo>
                  <a:cubicBezTo>
                    <a:pt x="1643" y="0"/>
                    <a:pt x="71" y="1548"/>
                    <a:pt x="71" y="3477"/>
                  </a:cubicBezTo>
                  <a:cubicBezTo>
                    <a:pt x="71" y="4382"/>
                    <a:pt x="452" y="5263"/>
                    <a:pt x="1095" y="5930"/>
                  </a:cubicBezTo>
                  <a:cubicBezTo>
                    <a:pt x="1215" y="6049"/>
                    <a:pt x="1215" y="6240"/>
                    <a:pt x="1095" y="6359"/>
                  </a:cubicBezTo>
                  <a:lnTo>
                    <a:pt x="0" y="7478"/>
                  </a:lnTo>
                  <a:cubicBezTo>
                    <a:pt x="953" y="8312"/>
                    <a:pt x="2191" y="8859"/>
                    <a:pt x="3548" y="8859"/>
                  </a:cubicBezTo>
                  <a:cubicBezTo>
                    <a:pt x="4930" y="8859"/>
                    <a:pt x="6192" y="8312"/>
                    <a:pt x="7144" y="7478"/>
                  </a:cubicBezTo>
                  <a:lnTo>
                    <a:pt x="6025" y="6359"/>
                  </a:lnTo>
                  <a:cubicBezTo>
                    <a:pt x="5906" y="6240"/>
                    <a:pt x="5906" y="6049"/>
                    <a:pt x="6025" y="5930"/>
                  </a:cubicBezTo>
                  <a:cubicBezTo>
                    <a:pt x="6692" y="5263"/>
                    <a:pt x="7049" y="4382"/>
                    <a:pt x="7049" y="3477"/>
                  </a:cubicBezTo>
                  <a:cubicBezTo>
                    <a:pt x="7049" y="1548"/>
                    <a:pt x="5477" y="0"/>
                    <a:pt x="3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606315" y="4178906"/>
              <a:ext cx="61888" cy="20131"/>
            </a:xfrm>
            <a:custGeom>
              <a:avLst/>
              <a:gdLst/>
              <a:ahLst/>
              <a:cxnLst/>
              <a:rect l="l" t="t" r="r" b="b"/>
              <a:pathLst>
                <a:path w="1906" h="620" extrusionOk="0">
                  <a:moveTo>
                    <a:pt x="334" y="0"/>
                  </a:moveTo>
                  <a:cubicBezTo>
                    <a:pt x="144" y="0"/>
                    <a:pt x="1" y="143"/>
                    <a:pt x="1" y="310"/>
                  </a:cubicBezTo>
                  <a:cubicBezTo>
                    <a:pt x="1" y="477"/>
                    <a:pt x="144" y="619"/>
                    <a:pt x="334" y="619"/>
                  </a:cubicBezTo>
                  <a:lnTo>
                    <a:pt x="1596" y="619"/>
                  </a:lnTo>
                  <a:cubicBezTo>
                    <a:pt x="1763" y="619"/>
                    <a:pt x="1906" y="477"/>
                    <a:pt x="1906" y="310"/>
                  </a:cubicBezTo>
                  <a:cubicBezTo>
                    <a:pt x="1906" y="143"/>
                    <a:pt x="1763"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648072" y="3911344"/>
              <a:ext cx="105982" cy="74259"/>
            </a:xfrm>
            <a:custGeom>
              <a:avLst/>
              <a:gdLst/>
              <a:ahLst/>
              <a:cxnLst/>
              <a:rect l="l" t="t" r="r" b="b"/>
              <a:pathLst>
                <a:path w="3264" h="2287" extrusionOk="0">
                  <a:moveTo>
                    <a:pt x="1" y="1"/>
                  </a:moveTo>
                  <a:lnTo>
                    <a:pt x="1" y="1310"/>
                  </a:lnTo>
                  <a:cubicBezTo>
                    <a:pt x="882" y="1382"/>
                    <a:pt x="1715" y="1739"/>
                    <a:pt x="2358" y="2287"/>
                  </a:cubicBezTo>
                  <a:lnTo>
                    <a:pt x="3263" y="1382"/>
                  </a:lnTo>
                  <a:cubicBezTo>
                    <a:pt x="2382" y="620"/>
                    <a:pt x="1239" y="7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3627193" y="4076038"/>
              <a:ext cx="20911" cy="20911"/>
            </a:xfrm>
            <a:custGeom>
              <a:avLst/>
              <a:gdLst/>
              <a:ahLst/>
              <a:cxnLst/>
              <a:rect l="l" t="t" r="r" b="b"/>
              <a:pathLst>
                <a:path w="644" h="644" extrusionOk="0">
                  <a:moveTo>
                    <a:pt x="310" y="1"/>
                  </a:moveTo>
                  <a:cubicBezTo>
                    <a:pt x="144" y="1"/>
                    <a:pt x="1" y="144"/>
                    <a:pt x="1" y="334"/>
                  </a:cubicBezTo>
                  <a:cubicBezTo>
                    <a:pt x="1" y="501"/>
                    <a:pt x="144" y="644"/>
                    <a:pt x="310" y="644"/>
                  </a:cubicBezTo>
                  <a:cubicBezTo>
                    <a:pt x="501" y="644"/>
                    <a:pt x="644" y="501"/>
                    <a:pt x="644" y="334"/>
                  </a:cubicBezTo>
                  <a:cubicBezTo>
                    <a:pt x="644" y="144"/>
                    <a:pt x="50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7"/>
          <p:cNvGrpSpPr/>
          <p:nvPr/>
        </p:nvGrpSpPr>
        <p:grpSpPr>
          <a:xfrm>
            <a:off x="2162619" y="3911344"/>
            <a:ext cx="349540" cy="350322"/>
            <a:chOff x="2162619" y="3911344"/>
            <a:chExt cx="349540" cy="350322"/>
          </a:xfrm>
        </p:grpSpPr>
        <p:sp>
          <p:nvSpPr>
            <p:cNvPr id="1249" name="Google Shape;1249;p67"/>
            <p:cNvSpPr/>
            <p:nvPr/>
          </p:nvSpPr>
          <p:spPr>
            <a:xfrm>
              <a:off x="2162619" y="3993301"/>
              <a:ext cx="349540" cy="268365"/>
            </a:xfrm>
            <a:custGeom>
              <a:avLst/>
              <a:gdLst/>
              <a:ahLst/>
              <a:cxnLst/>
              <a:rect l="l" t="t" r="r" b="b"/>
              <a:pathLst>
                <a:path w="10765" h="8265" extrusionOk="0">
                  <a:moveTo>
                    <a:pt x="8550" y="1"/>
                  </a:moveTo>
                  <a:cubicBezTo>
                    <a:pt x="8359" y="1"/>
                    <a:pt x="8216" y="144"/>
                    <a:pt x="8216" y="334"/>
                  </a:cubicBezTo>
                  <a:lnTo>
                    <a:pt x="8216" y="7621"/>
                  </a:lnTo>
                  <a:lnTo>
                    <a:pt x="7597" y="7621"/>
                  </a:lnTo>
                  <a:lnTo>
                    <a:pt x="7597" y="1596"/>
                  </a:lnTo>
                  <a:cubicBezTo>
                    <a:pt x="7597" y="1406"/>
                    <a:pt x="7454" y="1263"/>
                    <a:pt x="7287" y="1263"/>
                  </a:cubicBezTo>
                  <a:lnTo>
                    <a:pt x="6025" y="1263"/>
                  </a:lnTo>
                  <a:cubicBezTo>
                    <a:pt x="5835" y="1263"/>
                    <a:pt x="5692" y="1406"/>
                    <a:pt x="5692" y="1596"/>
                  </a:cubicBezTo>
                  <a:lnTo>
                    <a:pt x="5692" y="7621"/>
                  </a:lnTo>
                  <a:lnTo>
                    <a:pt x="5073" y="7621"/>
                  </a:lnTo>
                  <a:lnTo>
                    <a:pt x="5073" y="3478"/>
                  </a:lnTo>
                  <a:cubicBezTo>
                    <a:pt x="5073" y="3311"/>
                    <a:pt x="4930" y="3168"/>
                    <a:pt x="4739" y="3168"/>
                  </a:cubicBezTo>
                  <a:lnTo>
                    <a:pt x="3477" y="3168"/>
                  </a:lnTo>
                  <a:cubicBezTo>
                    <a:pt x="3310" y="3168"/>
                    <a:pt x="3167" y="3311"/>
                    <a:pt x="3167" y="3478"/>
                  </a:cubicBezTo>
                  <a:lnTo>
                    <a:pt x="3167" y="7621"/>
                  </a:lnTo>
                  <a:lnTo>
                    <a:pt x="2548" y="7621"/>
                  </a:lnTo>
                  <a:lnTo>
                    <a:pt x="2548" y="5383"/>
                  </a:lnTo>
                  <a:cubicBezTo>
                    <a:pt x="2548" y="5192"/>
                    <a:pt x="2405" y="5049"/>
                    <a:pt x="2215" y="5049"/>
                  </a:cubicBezTo>
                  <a:lnTo>
                    <a:pt x="929" y="5049"/>
                  </a:lnTo>
                  <a:cubicBezTo>
                    <a:pt x="762" y="5049"/>
                    <a:pt x="619" y="5192"/>
                    <a:pt x="619" y="5383"/>
                  </a:cubicBezTo>
                  <a:lnTo>
                    <a:pt x="619" y="7621"/>
                  </a:lnTo>
                  <a:lnTo>
                    <a:pt x="310" y="7621"/>
                  </a:lnTo>
                  <a:cubicBezTo>
                    <a:pt x="143" y="7621"/>
                    <a:pt x="0" y="7764"/>
                    <a:pt x="0" y="7955"/>
                  </a:cubicBezTo>
                  <a:cubicBezTo>
                    <a:pt x="0" y="8122"/>
                    <a:pt x="143" y="8264"/>
                    <a:pt x="310" y="8264"/>
                  </a:cubicBezTo>
                  <a:lnTo>
                    <a:pt x="10455" y="8264"/>
                  </a:lnTo>
                  <a:cubicBezTo>
                    <a:pt x="10621" y="8264"/>
                    <a:pt x="10764" y="8122"/>
                    <a:pt x="10764" y="7955"/>
                  </a:cubicBezTo>
                  <a:cubicBezTo>
                    <a:pt x="10764" y="7764"/>
                    <a:pt x="10621" y="7621"/>
                    <a:pt x="10455" y="7621"/>
                  </a:cubicBezTo>
                  <a:lnTo>
                    <a:pt x="10145" y="7621"/>
                  </a:lnTo>
                  <a:lnTo>
                    <a:pt x="10145" y="334"/>
                  </a:lnTo>
                  <a:cubicBezTo>
                    <a:pt x="10145" y="144"/>
                    <a:pt x="10002" y="1"/>
                    <a:pt x="9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2203598" y="3911344"/>
              <a:ext cx="102865" cy="20911"/>
            </a:xfrm>
            <a:custGeom>
              <a:avLst/>
              <a:gdLst/>
              <a:ahLst/>
              <a:cxnLst/>
              <a:rect l="l" t="t" r="r" b="b"/>
              <a:pathLst>
                <a:path w="3168" h="644" extrusionOk="0">
                  <a:moveTo>
                    <a:pt x="310" y="1"/>
                  </a:moveTo>
                  <a:cubicBezTo>
                    <a:pt x="143" y="1"/>
                    <a:pt x="0" y="143"/>
                    <a:pt x="0" y="310"/>
                  </a:cubicBezTo>
                  <a:cubicBezTo>
                    <a:pt x="0" y="501"/>
                    <a:pt x="143" y="643"/>
                    <a:pt x="310" y="643"/>
                  </a:cubicBezTo>
                  <a:lnTo>
                    <a:pt x="2858" y="643"/>
                  </a:lnTo>
                  <a:cubicBezTo>
                    <a:pt x="3025" y="643"/>
                    <a:pt x="3168" y="501"/>
                    <a:pt x="3168" y="310"/>
                  </a:cubicBezTo>
                  <a:cubicBezTo>
                    <a:pt x="3168" y="143"/>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2162619" y="3911344"/>
              <a:ext cx="20131" cy="20911"/>
            </a:xfrm>
            <a:custGeom>
              <a:avLst/>
              <a:gdLst/>
              <a:ahLst/>
              <a:cxnLst/>
              <a:rect l="l" t="t" r="r" b="b"/>
              <a:pathLst>
                <a:path w="620" h="644" extrusionOk="0">
                  <a:moveTo>
                    <a:pt x="310" y="1"/>
                  </a:moveTo>
                  <a:cubicBezTo>
                    <a:pt x="143" y="1"/>
                    <a:pt x="0" y="143"/>
                    <a:pt x="0" y="310"/>
                  </a:cubicBezTo>
                  <a:cubicBezTo>
                    <a:pt x="0" y="501"/>
                    <a:pt x="143" y="643"/>
                    <a:pt x="310" y="643"/>
                  </a:cubicBezTo>
                  <a:cubicBezTo>
                    <a:pt x="476" y="643"/>
                    <a:pt x="619" y="501"/>
                    <a:pt x="619" y="310"/>
                  </a:cubicBezTo>
                  <a:cubicBezTo>
                    <a:pt x="619" y="143"/>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2203598" y="3952323"/>
              <a:ext cx="102865" cy="20911"/>
            </a:xfrm>
            <a:custGeom>
              <a:avLst/>
              <a:gdLst/>
              <a:ahLst/>
              <a:cxnLst/>
              <a:rect l="l" t="t" r="r" b="b"/>
              <a:pathLst>
                <a:path w="3168" h="644" extrusionOk="0">
                  <a:moveTo>
                    <a:pt x="310" y="1"/>
                  </a:moveTo>
                  <a:cubicBezTo>
                    <a:pt x="143" y="1"/>
                    <a:pt x="0" y="144"/>
                    <a:pt x="0" y="310"/>
                  </a:cubicBezTo>
                  <a:cubicBezTo>
                    <a:pt x="0" y="501"/>
                    <a:pt x="143" y="644"/>
                    <a:pt x="310" y="644"/>
                  </a:cubicBezTo>
                  <a:lnTo>
                    <a:pt x="2858" y="644"/>
                  </a:lnTo>
                  <a:cubicBezTo>
                    <a:pt x="3025" y="644"/>
                    <a:pt x="3168" y="501"/>
                    <a:pt x="3168" y="310"/>
                  </a:cubicBezTo>
                  <a:cubicBezTo>
                    <a:pt x="3168" y="144"/>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2162619" y="3952323"/>
              <a:ext cx="20131" cy="20911"/>
            </a:xfrm>
            <a:custGeom>
              <a:avLst/>
              <a:gdLst/>
              <a:ahLst/>
              <a:cxnLst/>
              <a:rect l="l" t="t" r="r" b="b"/>
              <a:pathLst>
                <a:path w="620" h="644" extrusionOk="0">
                  <a:moveTo>
                    <a:pt x="310" y="1"/>
                  </a:moveTo>
                  <a:cubicBezTo>
                    <a:pt x="143" y="1"/>
                    <a:pt x="0" y="144"/>
                    <a:pt x="0" y="310"/>
                  </a:cubicBezTo>
                  <a:cubicBezTo>
                    <a:pt x="0" y="501"/>
                    <a:pt x="143" y="644"/>
                    <a:pt x="310" y="644"/>
                  </a:cubicBezTo>
                  <a:cubicBezTo>
                    <a:pt x="476" y="644"/>
                    <a:pt x="619" y="501"/>
                    <a:pt x="619" y="310"/>
                  </a:cubicBezTo>
                  <a:cubicBezTo>
                    <a:pt x="619" y="144"/>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2203598" y="3993301"/>
              <a:ext cx="102865" cy="20911"/>
            </a:xfrm>
            <a:custGeom>
              <a:avLst/>
              <a:gdLst/>
              <a:ahLst/>
              <a:cxnLst/>
              <a:rect l="l" t="t" r="r" b="b"/>
              <a:pathLst>
                <a:path w="3168" h="644" extrusionOk="0">
                  <a:moveTo>
                    <a:pt x="310" y="1"/>
                  </a:moveTo>
                  <a:cubicBezTo>
                    <a:pt x="143" y="1"/>
                    <a:pt x="0" y="144"/>
                    <a:pt x="0" y="334"/>
                  </a:cubicBezTo>
                  <a:cubicBezTo>
                    <a:pt x="0" y="501"/>
                    <a:pt x="143" y="644"/>
                    <a:pt x="310" y="644"/>
                  </a:cubicBezTo>
                  <a:lnTo>
                    <a:pt x="2858" y="644"/>
                  </a:lnTo>
                  <a:cubicBezTo>
                    <a:pt x="3025" y="644"/>
                    <a:pt x="3168" y="501"/>
                    <a:pt x="3168" y="334"/>
                  </a:cubicBezTo>
                  <a:cubicBezTo>
                    <a:pt x="3168" y="144"/>
                    <a:pt x="3025" y="1"/>
                    <a:pt x="2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7"/>
            <p:cNvSpPr/>
            <p:nvPr/>
          </p:nvSpPr>
          <p:spPr>
            <a:xfrm>
              <a:off x="2162619" y="3993301"/>
              <a:ext cx="20131" cy="20911"/>
            </a:xfrm>
            <a:custGeom>
              <a:avLst/>
              <a:gdLst/>
              <a:ahLst/>
              <a:cxnLst/>
              <a:rect l="l" t="t" r="r" b="b"/>
              <a:pathLst>
                <a:path w="620" h="644" extrusionOk="0">
                  <a:moveTo>
                    <a:pt x="310" y="1"/>
                  </a:moveTo>
                  <a:cubicBezTo>
                    <a:pt x="143" y="1"/>
                    <a:pt x="0" y="144"/>
                    <a:pt x="0" y="334"/>
                  </a:cubicBezTo>
                  <a:cubicBezTo>
                    <a:pt x="0" y="501"/>
                    <a:pt x="143" y="644"/>
                    <a:pt x="310" y="644"/>
                  </a:cubicBezTo>
                  <a:cubicBezTo>
                    <a:pt x="476" y="644"/>
                    <a:pt x="619" y="501"/>
                    <a:pt x="619" y="334"/>
                  </a:cubicBezTo>
                  <a:cubicBezTo>
                    <a:pt x="619" y="144"/>
                    <a:pt x="476"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67"/>
          <p:cNvGrpSpPr/>
          <p:nvPr/>
        </p:nvGrpSpPr>
        <p:grpSpPr>
          <a:xfrm>
            <a:off x="1526187" y="1485559"/>
            <a:ext cx="307783" cy="349549"/>
            <a:chOff x="1526187" y="1485559"/>
            <a:chExt cx="307783" cy="349549"/>
          </a:xfrm>
        </p:grpSpPr>
        <p:sp>
          <p:nvSpPr>
            <p:cNvPr id="1257" name="Google Shape;1257;p67"/>
            <p:cNvSpPr/>
            <p:nvPr/>
          </p:nvSpPr>
          <p:spPr>
            <a:xfrm>
              <a:off x="1588044" y="1670385"/>
              <a:ext cx="20164" cy="20911"/>
            </a:xfrm>
            <a:custGeom>
              <a:avLst/>
              <a:gdLst/>
              <a:ahLst/>
              <a:cxnLst/>
              <a:rect l="l" t="t" r="r" b="b"/>
              <a:pathLst>
                <a:path w="621"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7"/>
            <p:cNvSpPr/>
            <p:nvPr/>
          </p:nvSpPr>
          <p:spPr>
            <a:xfrm>
              <a:off x="1670033" y="1588428"/>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7"/>
            <p:cNvSpPr/>
            <p:nvPr/>
          </p:nvSpPr>
          <p:spPr>
            <a:xfrm>
              <a:off x="1670033" y="1670385"/>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1751990" y="1670385"/>
              <a:ext cx="20131" cy="20911"/>
            </a:xfrm>
            <a:custGeom>
              <a:avLst/>
              <a:gdLst/>
              <a:ahLst/>
              <a:cxnLst/>
              <a:rect l="l" t="t" r="r" b="b"/>
              <a:pathLst>
                <a:path w="620"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7"/>
            <p:cNvSpPr/>
            <p:nvPr/>
          </p:nvSpPr>
          <p:spPr>
            <a:xfrm>
              <a:off x="1547066" y="1774000"/>
              <a:ext cx="266059" cy="61109"/>
            </a:xfrm>
            <a:custGeom>
              <a:avLst/>
              <a:gdLst/>
              <a:ahLst/>
              <a:cxnLst/>
              <a:rect l="l" t="t" r="r" b="b"/>
              <a:pathLst>
                <a:path w="8194" h="1882" extrusionOk="0">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7"/>
            <p:cNvSpPr/>
            <p:nvPr/>
          </p:nvSpPr>
          <p:spPr>
            <a:xfrm>
              <a:off x="1526187" y="1485559"/>
              <a:ext cx="307783" cy="267585"/>
            </a:xfrm>
            <a:custGeom>
              <a:avLst/>
              <a:gdLst/>
              <a:ahLst/>
              <a:cxnLst/>
              <a:rect l="l" t="t" r="r" b="b"/>
              <a:pathLst>
                <a:path w="9479" h="8241" extrusionOk="0">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7"/>
          <p:cNvGrpSpPr/>
          <p:nvPr/>
        </p:nvGrpSpPr>
        <p:grpSpPr>
          <a:xfrm>
            <a:off x="2804539" y="3911344"/>
            <a:ext cx="351585" cy="350324"/>
            <a:chOff x="2804539" y="3911344"/>
            <a:chExt cx="351585" cy="350324"/>
          </a:xfrm>
        </p:grpSpPr>
        <p:sp>
          <p:nvSpPr>
            <p:cNvPr id="1264" name="Google Shape;1264;p67"/>
            <p:cNvSpPr/>
            <p:nvPr/>
          </p:nvSpPr>
          <p:spPr>
            <a:xfrm>
              <a:off x="2804539" y="3911344"/>
              <a:ext cx="350221" cy="194203"/>
            </a:xfrm>
            <a:custGeom>
              <a:avLst/>
              <a:gdLst/>
              <a:ahLst/>
              <a:cxnLst/>
              <a:rect l="l" t="t" r="r" b="b"/>
              <a:pathLst>
                <a:path w="10786" h="5981" extrusionOk="0">
                  <a:moveTo>
                    <a:pt x="5403" y="1"/>
                  </a:moveTo>
                  <a:cubicBezTo>
                    <a:pt x="3760" y="1"/>
                    <a:pt x="2236" y="786"/>
                    <a:pt x="1259" y="1977"/>
                  </a:cubicBezTo>
                  <a:lnTo>
                    <a:pt x="855" y="1572"/>
                  </a:lnTo>
                  <a:cubicBezTo>
                    <a:pt x="807" y="1509"/>
                    <a:pt x="727" y="1477"/>
                    <a:pt x="645" y="1477"/>
                  </a:cubicBezTo>
                  <a:cubicBezTo>
                    <a:pt x="603" y="1477"/>
                    <a:pt x="561" y="1485"/>
                    <a:pt x="521" y="1501"/>
                  </a:cubicBezTo>
                  <a:cubicBezTo>
                    <a:pt x="426" y="1525"/>
                    <a:pt x="331" y="1620"/>
                    <a:pt x="331" y="1739"/>
                  </a:cubicBezTo>
                  <a:lnTo>
                    <a:pt x="21" y="3835"/>
                  </a:lnTo>
                  <a:cubicBezTo>
                    <a:pt x="0" y="4063"/>
                    <a:pt x="215" y="4201"/>
                    <a:pt x="333" y="4201"/>
                  </a:cubicBezTo>
                  <a:cubicBezTo>
                    <a:pt x="351" y="4201"/>
                    <a:pt x="366" y="4198"/>
                    <a:pt x="378" y="4192"/>
                  </a:cubicBezTo>
                  <a:cubicBezTo>
                    <a:pt x="447" y="4169"/>
                    <a:pt x="2437" y="3881"/>
                    <a:pt x="2478" y="3881"/>
                  </a:cubicBezTo>
                  <a:cubicBezTo>
                    <a:pt x="2480" y="3881"/>
                    <a:pt x="2478" y="3881"/>
                    <a:pt x="2474" y="3882"/>
                  </a:cubicBezTo>
                  <a:cubicBezTo>
                    <a:pt x="2593" y="3882"/>
                    <a:pt x="2688" y="3787"/>
                    <a:pt x="2712" y="3668"/>
                  </a:cubicBezTo>
                  <a:cubicBezTo>
                    <a:pt x="2760" y="3573"/>
                    <a:pt x="2736" y="3430"/>
                    <a:pt x="2641" y="3358"/>
                  </a:cubicBezTo>
                  <a:lnTo>
                    <a:pt x="2164" y="2858"/>
                  </a:lnTo>
                  <a:cubicBezTo>
                    <a:pt x="2903" y="1906"/>
                    <a:pt x="4093" y="1286"/>
                    <a:pt x="5403" y="1286"/>
                  </a:cubicBezTo>
                  <a:cubicBezTo>
                    <a:pt x="7665" y="1286"/>
                    <a:pt x="9523" y="3120"/>
                    <a:pt x="9523" y="5383"/>
                  </a:cubicBezTo>
                  <a:cubicBezTo>
                    <a:pt x="9523" y="5478"/>
                    <a:pt x="9523" y="5549"/>
                    <a:pt x="9523" y="5645"/>
                  </a:cubicBezTo>
                  <a:cubicBezTo>
                    <a:pt x="9523" y="5823"/>
                    <a:pt x="9669" y="5980"/>
                    <a:pt x="9844" y="5980"/>
                  </a:cubicBezTo>
                  <a:cubicBezTo>
                    <a:pt x="9856" y="5980"/>
                    <a:pt x="9868" y="5979"/>
                    <a:pt x="9880" y="5978"/>
                  </a:cubicBezTo>
                  <a:lnTo>
                    <a:pt x="10523" y="5883"/>
                  </a:lnTo>
                  <a:cubicBezTo>
                    <a:pt x="10666" y="5859"/>
                    <a:pt x="10785" y="5716"/>
                    <a:pt x="10785" y="5573"/>
                  </a:cubicBezTo>
                  <a:cubicBezTo>
                    <a:pt x="10785" y="5502"/>
                    <a:pt x="10785" y="5454"/>
                    <a:pt x="10785" y="5383"/>
                  </a:cubicBezTo>
                  <a:cubicBezTo>
                    <a:pt x="10785" y="2430"/>
                    <a:pt x="8380" y="1"/>
                    <a:pt x="5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a:off x="2805189" y="4065939"/>
              <a:ext cx="350936" cy="195729"/>
            </a:xfrm>
            <a:custGeom>
              <a:avLst/>
              <a:gdLst/>
              <a:ahLst/>
              <a:cxnLst/>
              <a:rect l="l" t="t" r="r" b="b"/>
              <a:pathLst>
                <a:path w="10808" h="6028" extrusionOk="0">
                  <a:moveTo>
                    <a:pt x="947" y="0"/>
                  </a:moveTo>
                  <a:cubicBezTo>
                    <a:pt x="933" y="0"/>
                    <a:pt x="920" y="1"/>
                    <a:pt x="906" y="2"/>
                  </a:cubicBezTo>
                  <a:lnTo>
                    <a:pt x="287" y="98"/>
                  </a:lnTo>
                  <a:cubicBezTo>
                    <a:pt x="120" y="98"/>
                    <a:pt x="25" y="241"/>
                    <a:pt x="1" y="383"/>
                  </a:cubicBezTo>
                  <a:cubicBezTo>
                    <a:pt x="1" y="550"/>
                    <a:pt x="1" y="693"/>
                    <a:pt x="1" y="764"/>
                  </a:cubicBezTo>
                  <a:cubicBezTo>
                    <a:pt x="72" y="3670"/>
                    <a:pt x="2478" y="6027"/>
                    <a:pt x="5383" y="6027"/>
                  </a:cubicBezTo>
                  <a:cubicBezTo>
                    <a:pt x="7074" y="6027"/>
                    <a:pt x="8574" y="5242"/>
                    <a:pt x="9574" y="4027"/>
                  </a:cubicBezTo>
                  <a:lnTo>
                    <a:pt x="9932" y="4408"/>
                  </a:lnTo>
                  <a:cubicBezTo>
                    <a:pt x="10003" y="4462"/>
                    <a:pt x="10101" y="4488"/>
                    <a:pt x="10186" y="4488"/>
                  </a:cubicBezTo>
                  <a:cubicBezTo>
                    <a:pt x="10214" y="4488"/>
                    <a:pt x="10241" y="4485"/>
                    <a:pt x="10265" y="4479"/>
                  </a:cubicBezTo>
                  <a:cubicBezTo>
                    <a:pt x="10384" y="4432"/>
                    <a:pt x="10456" y="4337"/>
                    <a:pt x="10479" y="4218"/>
                  </a:cubicBezTo>
                  <a:lnTo>
                    <a:pt x="10765" y="2146"/>
                  </a:lnTo>
                  <a:cubicBezTo>
                    <a:pt x="10808" y="1954"/>
                    <a:pt x="10660" y="1781"/>
                    <a:pt x="10474" y="1781"/>
                  </a:cubicBezTo>
                  <a:cubicBezTo>
                    <a:pt x="10453" y="1781"/>
                    <a:pt x="10430" y="1783"/>
                    <a:pt x="10408" y="1788"/>
                  </a:cubicBezTo>
                  <a:cubicBezTo>
                    <a:pt x="10362" y="1788"/>
                    <a:pt x="8368" y="2073"/>
                    <a:pt x="8330" y="2076"/>
                  </a:cubicBezTo>
                  <a:lnTo>
                    <a:pt x="8330" y="2076"/>
                  </a:lnTo>
                  <a:cubicBezTo>
                    <a:pt x="8332" y="2075"/>
                    <a:pt x="8334" y="2075"/>
                    <a:pt x="8336" y="2074"/>
                  </a:cubicBezTo>
                  <a:lnTo>
                    <a:pt x="8336" y="2074"/>
                  </a:lnTo>
                  <a:cubicBezTo>
                    <a:pt x="8331" y="2075"/>
                    <a:pt x="8329" y="2076"/>
                    <a:pt x="8329" y="2076"/>
                  </a:cubicBezTo>
                  <a:cubicBezTo>
                    <a:pt x="8330" y="2076"/>
                    <a:pt x="8330" y="2076"/>
                    <a:pt x="8330" y="2076"/>
                  </a:cubicBezTo>
                  <a:lnTo>
                    <a:pt x="8330" y="2076"/>
                  </a:lnTo>
                  <a:cubicBezTo>
                    <a:pt x="8214" y="2101"/>
                    <a:pt x="8121" y="2172"/>
                    <a:pt x="8074" y="2289"/>
                  </a:cubicBezTo>
                  <a:cubicBezTo>
                    <a:pt x="8050" y="2408"/>
                    <a:pt x="8074" y="2527"/>
                    <a:pt x="8146" y="2622"/>
                  </a:cubicBezTo>
                  <a:lnTo>
                    <a:pt x="8669" y="3122"/>
                  </a:lnTo>
                  <a:cubicBezTo>
                    <a:pt x="7907" y="4098"/>
                    <a:pt x="6717" y="4741"/>
                    <a:pt x="5383" y="4741"/>
                  </a:cubicBezTo>
                  <a:cubicBezTo>
                    <a:pt x="3121" y="4741"/>
                    <a:pt x="1263" y="2884"/>
                    <a:pt x="1263" y="645"/>
                  </a:cubicBezTo>
                  <a:cubicBezTo>
                    <a:pt x="1263" y="598"/>
                    <a:pt x="1263" y="502"/>
                    <a:pt x="1263" y="336"/>
                  </a:cubicBezTo>
                  <a:cubicBezTo>
                    <a:pt x="1285" y="158"/>
                    <a:pt x="1141"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7"/>
          <p:cNvGrpSpPr/>
          <p:nvPr/>
        </p:nvGrpSpPr>
        <p:grpSpPr>
          <a:xfrm>
            <a:off x="1504561" y="2065526"/>
            <a:ext cx="351075" cy="349550"/>
            <a:chOff x="1504561" y="2065526"/>
            <a:chExt cx="351075" cy="349550"/>
          </a:xfrm>
        </p:grpSpPr>
        <p:sp>
          <p:nvSpPr>
            <p:cNvPr id="1267" name="Google Shape;1267;p67"/>
            <p:cNvSpPr/>
            <p:nvPr/>
          </p:nvSpPr>
          <p:spPr>
            <a:xfrm>
              <a:off x="1608176" y="2065526"/>
              <a:ext cx="143842" cy="81987"/>
            </a:xfrm>
            <a:custGeom>
              <a:avLst/>
              <a:gdLst/>
              <a:ahLst/>
              <a:cxnLst/>
              <a:rect l="l" t="t" r="r" b="b"/>
              <a:pathLst>
                <a:path w="4430" h="2525" extrusionOk="0">
                  <a:moveTo>
                    <a:pt x="310" y="1"/>
                  </a:moveTo>
                  <a:cubicBezTo>
                    <a:pt x="143" y="1"/>
                    <a:pt x="0" y="144"/>
                    <a:pt x="0" y="310"/>
                  </a:cubicBezTo>
                  <a:cubicBezTo>
                    <a:pt x="0" y="977"/>
                    <a:pt x="429" y="1572"/>
                    <a:pt x="1048" y="1787"/>
                  </a:cubicBezTo>
                  <a:cubicBezTo>
                    <a:pt x="857" y="2001"/>
                    <a:pt x="715" y="2239"/>
                    <a:pt x="667" y="2525"/>
                  </a:cubicBezTo>
                  <a:lnTo>
                    <a:pt x="3763" y="2525"/>
                  </a:lnTo>
                  <a:cubicBezTo>
                    <a:pt x="3715" y="2239"/>
                    <a:pt x="3572" y="2001"/>
                    <a:pt x="3382" y="1787"/>
                  </a:cubicBezTo>
                  <a:cubicBezTo>
                    <a:pt x="4001" y="1572"/>
                    <a:pt x="4430" y="977"/>
                    <a:pt x="4430" y="310"/>
                  </a:cubicBezTo>
                  <a:cubicBezTo>
                    <a:pt x="4430" y="144"/>
                    <a:pt x="4287" y="1"/>
                    <a:pt x="4120" y="1"/>
                  </a:cubicBezTo>
                  <a:cubicBezTo>
                    <a:pt x="3930" y="1"/>
                    <a:pt x="3787" y="144"/>
                    <a:pt x="3787" y="310"/>
                  </a:cubicBezTo>
                  <a:cubicBezTo>
                    <a:pt x="3787" y="834"/>
                    <a:pt x="3358" y="1263"/>
                    <a:pt x="2858" y="1263"/>
                  </a:cubicBezTo>
                  <a:lnTo>
                    <a:pt x="1572" y="1263"/>
                  </a:lnTo>
                  <a:cubicBezTo>
                    <a:pt x="1072" y="1263"/>
                    <a:pt x="643" y="834"/>
                    <a:pt x="643" y="310"/>
                  </a:cubicBezTo>
                  <a:cubicBezTo>
                    <a:pt x="643" y="144"/>
                    <a:pt x="500"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7"/>
            <p:cNvSpPr/>
            <p:nvPr/>
          </p:nvSpPr>
          <p:spPr>
            <a:xfrm>
              <a:off x="1547066" y="2106504"/>
              <a:ext cx="122996" cy="206509"/>
            </a:xfrm>
            <a:custGeom>
              <a:avLst/>
              <a:gdLst/>
              <a:ahLst/>
              <a:cxnLst/>
              <a:rect l="l" t="t" r="r" b="b"/>
              <a:pathLst>
                <a:path w="3788" h="6360" extrusionOk="0">
                  <a:moveTo>
                    <a:pt x="310" y="1"/>
                  </a:moveTo>
                  <a:cubicBezTo>
                    <a:pt x="144" y="1"/>
                    <a:pt x="1" y="144"/>
                    <a:pt x="1" y="310"/>
                  </a:cubicBezTo>
                  <a:lnTo>
                    <a:pt x="1" y="930"/>
                  </a:lnTo>
                  <a:cubicBezTo>
                    <a:pt x="1" y="2049"/>
                    <a:pt x="811" y="2954"/>
                    <a:pt x="1882" y="3120"/>
                  </a:cubicBezTo>
                  <a:lnTo>
                    <a:pt x="1882" y="3811"/>
                  </a:lnTo>
                  <a:lnTo>
                    <a:pt x="310" y="3811"/>
                  </a:lnTo>
                  <a:cubicBezTo>
                    <a:pt x="144" y="3811"/>
                    <a:pt x="1" y="3954"/>
                    <a:pt x="1" y="4121"/>
                  </a:cubicBezTo>
                  <a:cubicBezTo>
                    <a:pt x="1" y="4287"/>
                    <a:pt x="144" y="4430"/>
                    <a:pt x="310" y="4430"/>
                  </a:cubicBezTo>
                  <a:lnTo>
                    <a:pt x="1882" y="4430"/>
                  </a:lnTo>
                  <a:lnTo>
                    <a:pt x="1882" y="5645"/>
                  </a:lnTo>
                  <a:cubicBezTo>
                    <a:pt x="2120" y="5859"/>
                    <a:pt x="2335" y="6073"/>
                    <a:pt x="2478" y="6359"/>
                  </a:cubicBezTo>
                  <a:lnTo>
                    <a:pt x="3787" y="6359"/>
                  </a:lnTo>
                  <a:lnTo>
                    <a:pt x="3787" y="1882"/>
                  </a:lnTo>
                  <a:lnTo>
                    <a:pt x="2835" y="1882"/>
                  </a:lnTo>
                  <a:cubicBezTo>
                    <a:pt x="2430" y="1882"/>
                    <a:pt x="2097" y="2144"/>
                    <a:pt x="1954" y="2501"/>
                  </a:cubicBezTo>
                  <a:cubicBezTo>
                    <a:pt x="1192" y="2382"/>
                    <a:pt x="620" y="1715"/>
                    <a:pt x="620" y="930"/>
                  </a:cubicBezTo>
                  <a:lnTo>
                    <a:pt x="620" y="310"/>
                  </a:lnTo>
                  <a:cubicBezTo>
                    <a:pt x="620" y="144"/>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a:off x="1690133" y="2106504"/>
              <a:ext cx="122996" cy="206509"/>
            </a:xfrm>
            <a:custGeom>
              <a:avLst/>
              <a:gdLst/>
              <a:ahLst/>
              <a:cxnLst/>
              <a:rect l="l" t="t" r="r" b="b"/>
              <a:pathLst>
                <a:path w="3788" h="6360" extrusionOk="0">
                  <a:moveTo>
                    <a:pt x="3477" y="1"/>
                  </a:moveTo>
                  <a:cubicBezTo>
                    <a:pt x="3311" y="1"/>
                    <a:pt x="3168" y="144"/>
                    <a:pt x="3168" y="310"/>
                  </a:cubicBezTo>
                  <a:lnTo>
                    <a:pt x="3168" y="930"/>
                  </a:lnTo>
                  <a:cubicBezTo>
                    <a:pt x="3168" y="1715"/>
                    <a:pt x="2596" y="2382"/>
                    <a:pt x="1834" y="2501"/>
                  </a:cubicBezTo>
                  <a:cubicBezTo>
                    <a:pt x="1691" y="2144"/>
                    <a:pt x="1358" y="1882"/>
                    <a:pt x="953" y="1882"/>
                  </a:cubicBezTo>
                  <a:lnTo>
                    <a:pt x="1" y="1882"/>
                  </a:lnTo>
                  <a:lnTo>
                    <a:pt x="1" y="6359"/>
                  </a:lnTo>
                  <a:lnTo>
                    <a:pt x="1310" y="6359"/>
                  </a:lnTo>
                  <a:cubicBezTo>
                    <a:pt x="1453" y="6073"/>
                    <a:pt x="1668" y="5859"/>
                    <a:pt x="1906" y="5645"/>
                  </a:cubicBezTo>
                  <a:lnTo>
                    <a:pt x="1906" y="4430"/>
                  </a:lnTo>
                  <a:lnTo>
                    <a:pt x="3477" y="4430"/>
                  </a:lnTo>
                  <a:cubicBezTo>
                    <a:pt x="3644" y="4430"/>
                    <a:pt x="3787" y="4287"/>
                    <a:pt x="3787" y="4121"/>
                  </a:cubicBezTo>
                  <a:cubicBezTo>
                    <a:pt x="3787" y="3954"/>
                    <a:pt x="3644" y="3811"/>
                    <a:pt x="3477" y="3811"/>
                  </a:cubicBezTo>
                  <a:lnTo>
                    <a:pt x="1906" y="3811"/>
                  </a:lnTo>
                  <a:lnTo>
                    <a:pt x="1906" y="3120"/>
                  </a:lnTo>
                  <a:cubicBezTo>
                    <a:pt x="2977" y="2954"/>
                    <a:pt x="3787" y="2049"/>
                    <a:pt x="3787" y="930"/>
                  </a:cubicBezTo>
                  <a:lnTo>
                    <a:pt x="3787" y="310"/>
                  </a:lnTo>
                  <a:cubicBezTo>
                    <a:pt x="3787" y="144"/>
                    <a:pt x="3644" y="1"/>
                    <a:pt x="3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7"/>
            <p:cNvSpPr/>
            <p:nvPr/>
          </p:nvSpPr>
          <p:spPr>
            <a:xfrm>
              <a:off x="1504561" y="2292109"/>
              <a:ext cx="52601" cy="41010"/>
            </a:xfrm>
            <a:custGeom>
              <a:avLst/>
              <a:gdLst/>
              <a:ahLst/>
              <a:cxnLst/>
              <a:rect l="l" t="t" r="r" b="b"/>
              <a:pathLst>
                <a:path w="1620" h="1263" extrusionOk="0">
                  <a:moveTo>
                    <a:pt x="1619" y="0"/>
                  </a:moveTo>
                  <a:cubicBezTo>
                    <a:pt x="1000" y="0"/>
                    <a:pt x="429" y="310"/>
                    <a:pt x="71" y="762"/>
                  </a:cubicBezTo>
                  <a:cubicBezTo>
                    <a:pt x="0" y="858"/>
                    <a:pt x="0" y="977"/>
                    <a:pt x="48" y="1096"/>
                  </a:cubicBezTo>
                  <a:cubicBezTo>
                    <a:pt x="95" y="1191"/>
                    <a:pt x="214" y="1262"/>
                    <a:pt x="333" y="1262"/>
                  </a:cubicBezTo>
                  <a:lnTo>
                    <a:pt x="1619" y="1262"/>
                  </a:lnTo>
                  <a:lnTo>
                    <a:pt x="1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7"/>
            <p:cNvSpPr/>
            <p:nvPr/>
          </p:nvSpPr>
          <p:spPr>
            <a:xfrm>
              <a:off x="1504561" y="2374066"/>
              <a:ext cx="52601" cy="41010"/>
            </a:xfrm>
            <a:custGeom>
              <a:avLst/>
              <a:gdLst/>
              <a:ahLst/>
              <a:cxnLst/>
              <a:rect l="l" t="t" r="r" b="b"/>
              <a:pathLst>
                <a:path w="1620" h="1263" extrusionOk="0">
                  <a:moveTo>
                    <a:pt x="333" y="1"/>
                  </a:moveTo>
                  <a:cubicBezTo>
                    <a:pt x="214" y="1"/>
                    <a:pt x="95" y="72"/>
                    <a:pt x="48" y="191"/>
                  </a:cubicBezTo>
                  <a:cubicBezTo>
                    <a:pt x="0" y="286"/>
                    <a:pt x="0" y="429"/>
                    <a:pt x="71" y="524"/>
                  </a:cubicBezTo>
                  <a:cubicBezTo>
                    <a:pt x="429" y="977"/>
                    <a:pt x="1000" y="1263"/>
                    <a:pt x="1619" y="1263"/>
                  </a:cubicBezTo>
                  <a:lnTo>
                    <a:pt x="1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7"/>
            <p:cNvSpPr/>
            <p:nvPr/>
          </p:nvSpPr>
          <p:spPr>
            <a:xfrm>
              <a:off x="1803035" y="2374066"/>
              <a:ext cx="52601" cy="41010"/>
            </a:xfrm>
            <a:custGeom>
              <a:avLst/>
              <a:gdLst/>
              <a:ahLst/>
              <a:cxnLst/>
              <a:rect l="l" t="t" r="r" b="b"/>
              <a:pathLst>
                <a:path w="1620" h="1263" extrusionOk="0">
                  <a:moveTo>
                    <a:pt x="0" y="1"/>
                  </a:moveTo>
                  <a:lnTo>
                    <a:pt x="0" y="1263"/>
                  </a:lnTo>
                  <a:cubicBezTo>
                    <a:pt x="620" y="1263"/>
                    <a:pt x="1191" y="977"/>
                    <a:pt x="1548" y="524"/>
                  </a:cubicBezTo>
                  <a:cubicBezTo>
                    <a:pt x="1620" y="429"/>
                    <a:pt x="1620" y="286"/>
                    <a:pt x="1572" y="191"/>
                  </a:cubicBezTo>
                  <a:cubicBezTo>
                    <a:pt x="1525" y="72"/>
                    <a:pt x="1405"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7"/>
            <p:cNvSpPr/>
            <p:nvPr/>
          </p:nvSpPr>
          <p:spPr>
            <a:xfrm>
              <a:off x="1803035" y="2292109"/>
              <a:ext cx="52601" cy="41010"/>
            </a:xfrm>
            <a:custGeom>
              <a:avLst/>
              <a:gdLst/>
              <a:ahLst/>
              <a:cxnLst/>
              <a:rect l="l" t="t" r="r" b="b"/>
              <a:pathLst>
                <a:path w="1620" h="1263" extrusionOk="0">
                  <a:moveTo>
                    <a:pt x="0" y="0"/>
                  </a:moveTo>
                  <a:lnTo>
                    <a:pt x="0" y="1262"/>
                  </a:lnTo>
                  <a:lnTo>
                    <a:pt x="1286" y="1262"/>
                  </a:lnTo>
                  <a:cubicBezTo>
                    <a:pt x="1405" y="1262"/>
                    <a:pt x="1525" y="1191"/>
                    <a:pt x="1572" y="1096"/>
                  </a:cubicBezTo>
                  <a:cubicBezTo>
                    <a:pt x="1620" y="977"/>
                    <a:pt x="1620" y="858"/>
                    <a:pt x="1548" y="762"/>
                  </a:cubicBezTo>
                  <a:cubicBezTo>
                    <a:pt x="1191" y="310"/>
                    <a:pt x="62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7"/>
            <p:cNvSpPr/>
            <p:nvPr/>
          </p:nvSpPr>
          <p:spPr>
            <a:xfrm>
              <a:off x="1577231" y="2295973"/>
              <a:ext cx="205730" cy="116015"/>
            </a:xfrm>
            <a:custGeom>
              <a:avLst/>
              <a:gdLst/>
              <a:ahLst/>
              <a:cxnLst/>
              <a:rect l="l" t="t" r="r" b="b"/>
              <a:pathLst>
                <a:path w="6336" h="3573" extrusionOk="0">
                  <a:moveTo>
                    <a:pt x="1" y="0"/>
                  </a:moveTo>
                  <a:lnTo>
                    <a:pt x="1" y="3572"/>
                  </a:lnTo>
                  <a:cubicBezTo>
                    <a:pt x="548" y="3382"/>
                    <a:pt x="977" y="2953"/>
                    <a:pt x="1168" y="2406"/>
                  </a:cubicBezTo>
                  <a:lnTo>
                    <a:pt x="5168" y="2406"/>
                  </a:lnTo>
                  <a:cubicBezTo>
                    <a:pt x="5359" y="2953"/>
                    <a:pt x="5788" y="3382"/>
                    <a:pt x="6335" y="3572"/>
                  </a:cubicBezTo>
                  <a:lnTo>
                    <a:pt x="6335" y="0"/>
                  </a:lnTo>
                  <a:cubicBezTo>
                    <a:pt x="5788" y="191"/>
                    <a:pt x="5359" y="619"/>
                    <a:pt x="5168" y="1143"/>
                  </a:cubicBezTo>
                  <a:lnTo>
                    <a:pt x="1168" y="1143"/>
                  </a:lnTo>
                  <a:cubicBezTo>
                    <a:pt x="977" y="619"/>
                    <a:pt x="548" y="1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1505308" y="2664812"/>
            <a:ext cx="351103" cy="349545"/>
            <a:chOff x="1505308" y="2664812"/>
            <a:chExt cx="351103" cy="349545"/>
          </a:xfrm>
        </p:grpSpPr>
        <p:sp>
          <p:nvSpPr>
            <p:cNvPr id="1276" name="Google Shape;1276;p67"/>
            <p:cNvSpPr/>
            <p:nvPr/>
          </p:nvSpPr>
          <p:spPr>
            <a:xfrm>
              <a:off x="1707148" y="2831064"/>
              <a:ext cx="15488" cy="19385"/>
            </a:xfrm>
            <a:custGeom>
              <a:avLst/>
              <a:gdLst/>
              <a:ahLst/>
              <a:cxnLst/>
              <a:rect l="l" t="t" r="r" b="b"/>
              <a:pathLst>
                <a:path w="477" h="597" extrusionOk="0">
                  <a:moveTo>
                    <a:pt x="477" y="1"/>
                  </a:moveTo>
                  <a:lnTo>
                    <a:pt x="0" y="358"/>
                  </a:lnTo>
                  <a:lnTo>
                    <a:pt x="429" y="596"/>
                  </a:lnTo>
                  <a:lnTo>
                    <a:pt x="429" y="263"/>
                  </a:lnTo>
                  <a:cubicBezTo>
                    <a:pt x="429" y="168"/>
                    <a:pt x="453" y="72"/>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7"/>
            <p:cNvSpPr/>
            <p:nvPr/>
          </p:nvSpPr>
          <p:spPr>
            <a:xfrm>
              <a:off x="1505308" y="2725923"/>
              <a:ext cx="266806" cy="185599"/>
            </a:xfrm>
            <a:custGeom>
              <a:avLst/>
              <a:gdLst/>
              <a:ahLst/>
              <a:cxnLst/>
              <a:rect l="l" t="t" r="r" b="b"/>
              <a:pathLst>
                <a:path w="8217" h="5716" extrusionOk="0">
                  <a:moveTo>
                    <a:pt x="2855" y="1610"/>
                  </a:moveTo>
                  <a:cubicBezTo>
                    <a:pt x="2952" y="1610"/>
                    <a:pt x="3049" y="1653"/>
                    <a:pt x="3121" y="1739"/>
                  </a:cubicBezTo>
                  <a:cubicBezTo>
                    <a:pt x="3216" y="1881"/>
                    <a:pt x="3192" y="2072"/>
                    <a:pt x="3049" y="2167"/>
                  </a:cubicBezTo>
                  <a:lnTo>
                    <a:pt x="2120" y="2858"/>
                  </a:lnTo>
                  <a:lnTo>
                    <a:pt x="3049" y="3572"/>
                  </a:lnTo>
                  <a:cubicBezTo>
                    <a:pt x="3192" y="3668"/>
                    <a:pt x="3216" y="3858"/>
                    <a:pt x="3121" y="4001"/>
                  </a:cubicBezTo>
                  <a:cubicBezTo>
                    <a:pt x="3049" y="4087"/>
                    <a:pt x="2952" y="4130"/>
                    <a:pt x="2855" y="4130"/>
                  </a:cubicBezTo>
                  <a:cubicBezTo>
                    <a:pt x="2790" y="4130"/>
                    <a:pt x="2725" y="4110"/>
                    <a:pt x="2668" y="4072"/>
                  </a:cubicBezTo>
                  <a:lnTo>
                    <a:pt x="1406" y="3120"/>
                  </a:lnTo>
                  <a:cubicBezTo>
                    <a:pt x="1334" y="3072"/>
                    <a:pt x="1287" y="2977"/>
                    <a:pt x="1287" y="2858"/>
                  </a:cubicBezTo>
                  <a:cubicBezTo>
                    <a:pt x="1287" y="2763"/>
                    <a:pt x="1334" y="2667"/>
                    <a:pt x="1406" y="2620"/>
                  </a:cubicBezTo>
                  <a:lnTo>
                    <a:pt x="2668" y="1667"/>
                  </a:lnTo>
                  <a:cubicBezTo>
                    <a:pt x="2725" y="1629"/>
                    <a:pt x="2790" y="1610"/>
                    <a:pt x="2855" y="1610"/>
                  </a:cubicBezTo>
                  <a:close/>
                  <a:moveTo>
                    <a:pt x="4438" y="1607"/>
                  </a:moveTo>
                  <a:cubicBezTo>
                    <a:pt x="4467" y="1607"/>
                    <a:pt x="4496" y="1611"/>
                    <a:pt x="4526" y="1619"/>
                  </a:cubicBezTo>
                  <a:cubicBezTo>
                    <a:pt x="4692" y="1667"/>
                    <a:pt x="4788" y="1858"/>
                    <a:pt x="4740" y="2024"/>
                  </a:cubicBezTo>
                  <a:lnTo>
                    <a:pt x="4097" y="3906"/>
                  </a:lnTo>
                  <a:cubicBezTo>
                    <a:pt x="4049" y="4049"/>
                    <a:pt x="3930" y="4144"/>
                    <a:pt x="3811" y="4144"/>
                  </a:cubicBezTo>
                  <a:cubicBezTo>
                    <a:pt x="3597" y="4144"/>
                    <a:pt x="3430" y="3929"/>
                    <a:pt x="3502" y="3715"/>
                  </a:cubicBezTo>
                  <a:lnTo>
                    <a:pt x="4145" y="1810"/>
                  </a:lnTo>
                  <a:cubicBezTo>
                    <a:pt x="4184" y="1692"/>
                    <a:pt x="4304" y="1607"/>
                    <a:pt x="4438" y="1607"/>
                  </a:cubicBezTo>
                  <a:close/>
                  <a:moveTo>
                    <a:pt x="1" y="0"/>
                  </a:moveTo>
                  <a:lnTo>
                    <a:pt x="1" y="5406"/>
                  </a:lnTo>
                  <a:cubicBezTo>
                    <a:pt x="1" y="5573"/>
                    <a:pt x="144" y="5716"/>
                    <a:pt x="310" y="5716"/>
                  </a:cubicBezTo>
                  <a:lnTo>
                    <a:pt x="4859" y="5716"/>
                  </a:lnTo>
                  <a:cubicBezTo>
                    <a:pt x="4692" y="5573"/>
                    <a:pt x="4549" y="5406"/>
                    <a:pt x="4478" y="5192"/>
                  </a:cubicBezTo>
                  <a:cubicBezTo>
                    <a:pt x="4430" y="4953"/>
                    <a:pt x="4454" y="4692"/>
                    <a:pt x="4573" y="4477"/>
                  </a:cubicBezTo>
                  <a:lnTo>
                    <a:pt x="4883" y="3929"/>
                  </a:lnTo>
                  <a:cubicBezTo>
                    <a:pt x="4930" y="3858"/>
                    <a:pt x="5169" y="3572"/>
                    <a:pt x="5192" y="3572"/>
                  </a:cubicBezTo>
                  <a:lnTo>
                    <a:pt x="6121" y="2858"/>
                  </a:lnTo>
                  <a:lnTo>
                    <a:pt x="5192" y="2167"/>
                  </a:lnTo>
                  <a:cubicBezTo>
                    <a:pt x="5050" y="2072"/>
                    <a:pt x="5026" y="1881"/>
                    <a:pt x="5121" y="1739"/>
                  </a:cubicBezTo>
                  <a:cubicBezTo>
                    <a:pt x="5192" y="1653"/>
                    <a:pt x="5290" y="1610"/>
                    <a:pt x="5387" y="1610"/>
                  </a:cubicBezTo>
                  <a:cubicBezTo>
                    <a:pt x="5452" y="1610"/>
                    <a:pt x="5516" y="1629"/>
                    <a:pt x="5573" y="1667"/>
                  </a:cubicBezTo>
                  <a:lnTo>
                    <a:pt x="6836" y="2620"/>
                  </a:lnTo>
                  <a:cubicBezTo>
                    <a:pt x="6907" y="2667"/>
                    <a:pt x="6931" y="2739"/>
                    <a:pt x="6955" y="2810"/>
                  </a:cubicBezTo>
                  <a:cubicBezTo>
                    <a:pt x="7121" y="2643"/>
                    <a:pt x="7336" y="2548"/>
                    <a:pt x="7598" y="2548"/>
                  </a:cubicBezTo>
                  <a:lnTo>
                    <a:pt x="8217" y="2548"/>
                  </a:lnTo>
                  <a:lnTo>
                    <a:pt x="8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7"/>
            <p:cNvSpPr/>
            <p:nvPr/>
          </p:nvSpPr>
          <p:spPr>
            <a:xfrm>
              <a:off x="1751990" y="2911495"/>
              <a:ext cx="20131" cy="20131"/>
            </a:xfrm>
            <a:custGeom>
              <a:avLst/>
              <a:gdLst/>
              <a:ahLst/>
              <a:cxnLst/>
              <a:rect l="l" t="t" r="r" b="b"/>
              <a:pathLst>
                <a:path w="620" h="620" extrusionOk="0">
                  <a:moveTo>
                    <a:pt x="310" y="1"/>
                  </a:moveTo>
                  <a:cubicBezTo>
                    <a:pt x="144" y="1"/>
                    <a:pt x="1" y="143"/>
                    <a:pt x="1" y="310"/>
                  </a:cubicBezTo>
                  <a:cubicBezTo>
                    <a:pt x="1" y="477"/>
                    <a:pt x="144" y="620"/>
                    <a:pt x="310" y="620"/>
                  </a:cubicBezTo>
                  <a:cubicBezTo>
                    <a:pt x="477" y="620"/>
                    <a:pt x="620" y="477"/>
                    <a:pt x="620" y="310"/>
                  </a:cubicBezTo>
                  <a:cubicBezTo>
                    <a:pt x="620" y="143"/>
                    <a:pt x="477"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7"/>
            <p:cNvSpPr/>
            <p:nvPr/>
          </p:nvSpPr>
          <p:spPr>
            <a:xfrm>
              <a:off x="1669254" y="2829538"/>
              <a:ext cx="187157" cy="184819"/>
            </a:xfrm>
            <a:custGeom>
              <a:avLst/>
              <a:gdLst/>
              <a:ahLst/>
              <a:cxnLst/>
              <a:rect l="l" t="t" r="r" b="b"/>
              <a:pathLst>
                <a:path w="5764" h="5692" extrusionOk="0">
                  <a:moveTo>
                    <a:pt x="2858" y="1882"/>
                  </a:moveTo>
                  <a:cubicBezTo>
                    <a:pt x="3382" y="1882"/>
                    <a:pt x="3811" y="2310"/>
                    <a:pt x="3811" y="2834"/>
                  </a:cubicBezTo>
                  <a:cubicBezTo>
                    <a:pt x="3811" y="3358"/>
                    <a:pt x="3382" y="3787"/>
                    <a:pt x="2858" y="3787"/>
                  </a:cubicBezTo>
                  <a:cubicBezTo>
                    <a:pt x="2334" y="3787"/>
                    <a:pt x="1906" y="3358"/>
                    <a:pt x="1906" y="2834"/>
                  </a:cubicBezTo>
                  <a:cubicBezTo>
                    <a:pt x="1906" y="2310"/>
                    <a:pt x="2334" y="1882"/>
                    <a:pt x="2858" y="1882"/>
                  </a:cubicBezTo>
                  <a:close/>
                  <a:moveTo>
                    <a:pt x="2549" y="0"/>
                  </a:moveTo>
                  <a:cubicBezTo>
                    <a:pt x="2358" y="0"/>
                    <a:pt x="2239" y="143"/>
                    <a:pt x="2239" y="310"/>
                  </a:cubicBezTo>
                  <a:lnTo>
                    <a:pt x="2239" y="1048"/>
                  </a:lnTo>
                  <a:cubicBezTo>
                    <a:pt x="2001" y="1143"/>
                    <a:pt x="1810" y="1262"/>
                    <a:pt x="1644" y="1405"/>
                  </a:cubicBezTo>
                  <a:lnTo>
                    <a:pt x="834" y="929"/>
                  </a:lnTo>
                  <a:cubicBezTo>
                    <a:pt x="782" y="899"/>
                    <a:pt x="727" y="886"/>
                    <a:pt x="674" y="886"/>
                  </a:cubicBezTo>
                  <a:cubicBezTo>
                    <a:pt x="557" y="886"/>
                    <a:pt x="447" y="950"/>
                    <a:pt x="382" y="1048"/>
                  </a:cubicBezTo>
                  <a:lnTo>
                    <a:pt x="72" y="1596"/>
                  </a:lnTo>
                  <a:cubicBezTo>
                    <a:pt x="1" y="1739"/>
                    <a:pt x="48" y="1929"/>
                    <a:pt x="191" y="2024"/>
                  </a:cubicBezTo>
                  <a:lnTo>
                    <a:pt x="1001" y="2501"/>
                  </a:lnTo>
                  <a:cubicBezTo>
                    <a:pt x="977" y="2596"/>
                    <a:pt x="953" y="2715"/>
                    <a:pt x="953" y="2834"/>
                  </a:cubicBezTo>
                  <a:cubicBezTo>
                    <a:pt x="953" y="2953"/>
                    <a:pt x="977" y="3072"/>
                    <a:pt x="1001" y="3191"/>
                  </a:cubicBezTo>
                  <a:lnTo>
                    <a:pt x="191" y="3644"/>
                  </a:lnTo>
                  <a:cubicBezTo>
                    <a:pt x="48" y="3739"/>
                    <a:pt x="1" y="3930"/>
                    <a:pt x="72" y="4072"/>
                  </a:cubicBezTo>
                  <a:lnTo>
                    <a:pt x="382" y="4620"/>
                  </a:lnTo>
                  <a:cubicBezTo>
                    <a:pt x="444" y="4730"/>
                    <a:pt x="548" y="4788"/>
                    <a:pt x="659" y="4788"/>
                  </a:cubicBezTo>
                  <a:cubicBezTo>
                    <a:pt x="717" y="4788"/>
                    <a:pt x="777" y="4772"/>
                    <a:pt x="834" y="4739"/>
                  </a:cubicBezTo>
                  <a:lnTo>
                    <a:pt x="1644" y="4263"/>
                  </a:lnTo>
                  <a:cubicBezTo>
                    <a:pt x="1810" y="4430"/>
                    <a:pt x="2001" y="4549"/>
                    <a:pt x="2239" y="4620"/>
                  </a:cubicBezTo>
                  <a:lnTo>
                    <a:pt x="2239" y="5382"/>
                  </a:lnTo>
                  <a:cubicBezTo>
                    <a:pt x="2239" y="5549"/>
                    <a:pt x="2382" y="5692"/>
                    <a:pt x="2549" y="5692"/>
                  </a:cubicBezTo>
                  <a:lnTo>
                    <a:pt x="3168" y="5692"/>
                  </a:lnTo>
                  <a:cubicBezTo>
                    <a:pt x="3358" y="5692"/>
                    <a:pt x="3501" y="5549"/>
                    <a:pt x="3501" y="5382"/>
                  </a:cubicBezTo>
                  <a:lnTo>
                    <a:pt x="3501" y="4620"/>
                  </a:lnTo>
                  <a:cubicBezTo>
                    <a:pt x="3716" y="4549"/>
                    <a:pt x="3906" y="4430"/>
                    <a:pt x="4073" y="4263"/>
                  </a:cubicBezTo>
                  <a:lnTo>
                    <a:pt x="4906" y="4739"/>
                  </a:lnTo>
                  <a:cubicBezTo>
                    <a:pt x="4964" y="4772"/>
                    <a:pt x="5026" y="4788"/>
                    <a:pt x="5087" y="4788"/>
                  </a:cubicBezTo>
                  <a:cubicBezTo>
                    <a:pt x="5203" y="4788"/>
                    <a:pt x="5312" y="4730"/>
                    <a:pt x="5359" y="4620"/>
                  </a:cubicBezTo>
                  <a:lnTo>
                    <a:pt x="5692" y="4072"/>
                  </a:lnTo>
                  <a:cubicBezTo>
                    <a:pt x="5764" y="3930"/>
                    <a:pt x="5716" y="3739"/>
                    <a:pt x="5573" y="3644"/>
                  </a:cubicBezTo>
                  <a:lnTo>
                    <a:pt x="4716" y="3191"/>
                  </a:lnTo>
                  <a:cubicBezTo>
                    <a:pt x="4740" y="3072"/>
                    <a:pt x="4763" y="2953"/>
                    <a:pt x="4763" y="2834"/>
                  </a:cubicBezTo>
                  <a:cubicBezTo>
                    <a:pt x="4763" y="2715"/>
                    <a:pt x="4740" y="2596"/>
                    <a:pt x="4716" y="2501"/>
                  </a:cubicBezTo>
                  <a:lnTo>
                    <a:pt x="5573" y="2024"/>
                  </a:lnTo>
                  <a:cubicBezTo>
                    <a:pt x="5716" y="1929"/>
                    <a:pt x="5764" y="1739"/>
                    <a:pt x="5692" y="1596"/>
                  </a:cubicBezTo>
                  <a:lnTo>
                    <a:pt x="5359" y="1048"/>
                  </a:lnTo>
                  <a:cubicBezTo>
                    <a:pt x="5310" y="950"/>
                    <a:pt x="5193" y="886"/>
                    <a:pt x="5071" y="886"/>
                  </a:cubicBezTo>
                  <a:cubicBezTo>
                    <a:pt x="5016" y="886"/>
                    <a:pt x="4959" y="899"/>
                    <a:pt x="4906" y="929"/>
                  </a:cubicBezTo>
                  <a:lnTo>
                    <a:pt x="4073" y="1405"/>
                  </a:lnTo>
                  <a:cubicBezTo>
                    <a:pt x="3906" y="1262"/>
                    <a:pt x="3716" y="1143"/>
                    <a:pt x="3501" y="1048"/>
                  </a:cubicBezTo>
                  <a:lnTo>
                    <a:pt x="3501" y="310"/>
                  </a:lnTo>
                  <a:cubicBezTo>
                    <a:pt x="3501" y="143"/>
                    <a:pt x="3358" y="0"/>
                    <a:pt x="3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7"/>
            <p:cNvSpPr/>
            <p:nvPr/>
          </p:nvSpPr>
          <p:spPr>
            <a:xfrm>
              <a:off x="1505308" y="2664812"/>
              <a:ext cx="205730" cy="41010"/>
            </a:xfrm>
            <a:custGeom>
              <a:avLst/>
              <a:gdLst/>
              <a:ahLst/>
              <a:cxnLst/>
              <a:rect l="l" t="t" r="r" b="b"/>
              <a:pathLst>
                <a:path w="6336" h="1263" extrusionOk="0">
                  <a:moveTo>
                    <a:pt x="310" y="1"/>
                  </a:moveTo>
                  <a:cubicBezTo>
                    <a:pt x="144" y="1"/>
                    <a:pt x="1" y="144"/>
                    <a:pt x="1" y="310"/>
                  </a:cubicBezTo>
                  <a:lnTo>
                    <a:pt x="1" y="1263"/>
                  </a:lnTo>
                  <a:lnTo>
                    <a:pt x="6335" y="1263"/>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7"/>
            <p:cNvSpPr/>
            <p:nvPr/>
          </p:nvSpPr>
          <p:spPr>
            <a:xfrm>
              <a:off x="1731111" y="2664812"/>
              <a:ext cx="41010" cy="41010"/>
            </a:xfrm>
            <a:custGeom>
              <a:avLst/>
              <a:gdLst/>
              <a:ahLst/>
              <a:cxnLst/>
              <a:rect l="l" t="t" r="r" b="b"/>
              <a:pathLst>
                <a:path w="1263" h="1263" extrusionOk="0">
                  <a:moveTo>
                    <a:pt x="1" y="1"/>
                  </a:moveTo>
                  <a:lnTo>
                    <a:pt x="1" y="1263"/>
                  </a:lnTo>
                  <a:lnTo>
                    <a:pt x="1263" y="1263"/>
                  </a:lnTo>
                  <a:lnTo>
                    <a:pt x="1263" y="310"/>
                  </a:lnTo>
                  <a:cubicBezTo>
                    <a:pt x="1263" y="144"/>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7"/>
          <p:cNvGrpSpPr/>
          <p:nvPr/>
        </p:nvGrpSpPr>
        <p:grpSpPr>
          <a:xfrm>
            <a:off x="1505308" y="3273385"/>
            <a:ext cx="351887" cy="349939"/>
            <a:chOff x="1505308" y="3273385"/>
            <a:chExt cx="351887" cy="349939"/>
          </a:xfrm>
        </p:grpSpPr>
        <p:sp>
          <p:nvSpPr>
            <p:cNvPr id="1283" name="Google Shape;1283;p67"/>
            <p:cNvSpPr/>
            <p:nvPr/>
          </p:nvSpPr>
          <p:spPr>
            <a:xfrm>
              <a:off x="1731111" y="3273385"/>
              <a:ext cx="41010" cy="41789"/>
            </a:xfrm>
            <a:custGeom>
              <a:avLst/>
              <a:gdLst/>
              <a:ahLst/>
              <a:cxnLst/>
              <a:rect l="l" t="t" r="r" b="b"/>
              <a:pathLst>
                <a:path w="1263" h="1287" extrusionOk="0">
                  <a:moveTo>
                    <a:pt x="1" y="1"/>
                  </a:moveTo>
                  <a:lnTo>
                    <a:pt x="1" y="1287"/>
                  </a:lnTo>
                  <a:lnTo>
                    <a:pt x="1263" y="1287"/>
                  </a:lnTo>
                  <a:lnTo>
                    <a:pt x="1263" y="310"/>
                  </a:lnTo>
                  <a:cubicBezTo>
                    <a:pt x="1263" y="144"/>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7"/>
            <p:cNvSpPr/>
            <p:nvPr/>
          </p:nvSpPr>
          <p:spPr>
            <a:xfrm>
              <a:off x="1505308" y="3273385"/>
              <a:ext cx="205730" cy="41789"/>
            </a:xfrm>
            <a:custGeom>
              <a:avLst/>
              <a:gdLst/>
              <a:ahLst/>
              <a:cxnLst/>
              <a:rect l="l" t="t" r="r" b="b"/>
              <a:pathLst>
                <a:path w="6336" h="1287" extrusionOk="0">
                  <a:moveTo>
                    <a:pt x="310" y="1"/>
                  </a:moveTo>
                  <a:cubicBezTo>
                    <a:pt x="144" y="1"/>
                    <a:pt x="1" y="144"/>
                    <a:pt x="1" y="310"/>
                  </a:cubicBezTo>
                  <a:lnTo>
                    <a:pt x="1" y="1287"/>
                  </a:lnTo>
                  <a:lnTo>
                    <a:pt x="6335" y="1287"/>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1505308" y="3336022"/>
              <a:ext cx="266806" cy="184852"/>
            </a:xfrm>
            <a:custGeom>
              <a:avLst/>
              <a:gdLst/>
              <a:ahLst/>
              <a:cxnLst/>
              <a:rect l="l" t="t" r="r" b="b"/>
              <a:pathLst>
                <a:path w="8217" h="5693" extrusionOk="0">
                  <a:moveTo>
                    <a:pt x="2855" y="1277"/>
                  </a:moveTo>
                  <a:cubicBezTo>
                    <a:pt x="2952" y="1277"/>
                    <a:pt x="3049" y="1320"/>
                    <a:pt x="3121" y="1406"/>
                  </a:cubicBezTo>
                  <a:cubicBezTo>
                    <a:pt x="3216" y="1549"/>
                    <a:pt x="3192" y="1739"/>
                    <a:pt x="3049" y="1834"/>
                  </a:cubicBezTo>
                  <a:lnTo>
                    <a:pt x="2120" y="2549"/>
                  </a:lnTo>
                  <a:lnTo>
                    <a:pt x="3049" y="3239"/>
                  </a:lnTo>
                  <a:cubicBezTo>
                    <a:pt x="3192" y="3335"/>
                    <a:pt x="3216" y="3525"/>
                    <a:pt x="3121" y="3668"/>
                  </a:cubicBezTo>
                  <a:cubicBezTo>
                    <a:pt x="3049" y="3754"/>
                    <a:pt x="2952" y="3797"/>
                    <a:pt x="2855" y="3797"/>
                  </a:cubicBezTo>
                  <a:cubicBezTo>
                    <a:pt x="2790" y="3797"/>
                    <a:pt x="2725" y="3778"/>
                    <a:pt x="2668" y="3739"/>
                  </a:cubicBezTo>
                  <a:lnTo>
                    <a:pt x="1406" y="2787"/>
                  </a:lnTo>
                  <a:cubicBezTo>
                    <a:pt x="1334" y="2739"/>
                    <a:pt x="1287" y="2644"/>
                    <a:pt x="1287" y="2549"/>
                  </a:cubicBezTo>
                  <a:cubicBezTo>
                    <a:pt x="1287" y="2430"/>
                    <a:pt x="1334" y="2334"/>
                    <a:pt x="1406" y="2287"/>
                  </a:cubicBezTo>
                  <a:lnTo>
                    <a:pt x="2668" y="1334"/>
                  </a:lnTo>
                  <a:cubicBezTo>
                    <a:pt x="2725" y="1296"/>
                    <a:pt x="2790" y="1277"/>
                    <a:pt x="2855" y="1277"/>
                  </a:cubicBezTo>
                  <a:close/>
                  <a:moveTo>
                    <a:pt x="5387" y="1277"/>
                  </a:moveTo>
                  <a:cubicBezTo>
                    <a:pt x="5452" y="1277"/>
                    <a:pt x="5516" y="1296"/>
                    <a:pt x="5573" y="1334"/>
                  </a:cubicBezTo>
                  <a:lnTo>
                    <a:pt x="6836" y="2287"/>
                  </a:lnTo>
                  <a:cubicBezTo>
                    <a:pt x="6907" y="2334"/>
                    <a:pt x="6955" y="2430"/>
                    <a:pt x="6955" y="2549"/>
                  </a:cubicBezTo>
                  <a:cubicBezTo>
                    <a:pt x="6955" y="2644"/>
                    <a:pt x="6907" y="2739"/>
                    <a:pt x="6836" y="2787"/>
                  </a:cubicBezTo>
                  <a:lnTo>
                    <a:pt x="5573" y="3739"/>
                  </a:lnTo>
                  <a:cubicBezTo>
                    <a:pt x="5516" y="3778"/>
                    <a:pt x="5452" y="3797"/>
                    <a:pt x="5387" y="3797"/>
                  </a:cubicBezTo>
                  <a:cubicBezTo>
                    <a:pt x="5290" y="3797"/>
                    <a:pt x="5192" y="3754"/>
                    <a:pt x="5121" y="3668"/>
                  </a:cubicBezTo>
                  <a:cubicBezTo>
                    <a:pt x="5026" y="3525"/>
                    <a:pt x="5050" y="3335"/>
                    <a:pt x="5192" y="3239"/>
                  </a:cubicBezTo>
                  <a:lnTo>
                    <a:pt x="6121" y="2549"/>
                  </a:lnTo>
                  <a:lnTo>
                    <a:pt x="5192" y="1834"/>
                  </a:lnTo>
                  <a:cubicBezTo>
                    <a:pt x="5050" y="1739"/>
                    <a:pt x="5026" y="1549"/>
                    <a:pt x="5121" y="1406"/>
                  </a:cubicBezTo>
                  <a:cubicBezTo>
                    <a:pt x="5192" y="1320"/>
                    <a:pt x="5290" y="1277"/>
                    <a:pt x="5387" y="1277"/>
                  </a:cubicBezTo>
                  <a:close/>
                  <a:moveTo>
                    <a:pt x="4439" y="1274"/>
                  </a:moveTo>
                  <a:cubicBezTo>
                    <a:pt x="4467" y="1274"/>
                    <a:pt x="4497" y="1278"/>
                    <a:pt x="4526" y="1287"/>
                  </a:cubicBezTo>
                  <a:cubicBezTo>
                    <a:pt x="4692" y="1358"/>
                    <a:pt x="4788" y="1525"/>
                    <a:pt x="4740" y="1691"/>
                  </a:cubicBezTo>
                  <a:lnTo>
                    <a:pt x="4097" y="3597"/>
                  </a:lnTo>
                  <a:cubicBezTo>
                    <a:pt x="4059" y="3729"/>
                    <a:pt x="3931" y="3802"/>
                    <a:pt x="3796" y="3802"/>
                  </a:cubicBezTo>
                  <a:cubicBezTo>
                    <a:pt x="3761" y="3802"/>
                    <a:pt x="3726" y="3797"/>
                    <a:pt x="3692" y="3787"/>
                  </a:cubicBezTo>
                  <a:cubicBezTo>
                    <a:pt x="3549" y="3739"/>
                    <a:pt x="3454" y="3549"/>
                    <a:pt x="3502" y="3382"/>
                  </a:cubicBezTo>
                  <a:lnTo>
                    <a:pt x="4145" y="1501"/>
                  </a:lnTo>
                  <a:cubicBezTo>
                    <a:pt x="4184" y="1363"/>
                    <a:pt x="4304" y="1274"/>
                    <a:pt x="4439" y="1274"/>
                  </a:cubicBezTo>
                  <a:close/>
                  <a:moveTo>
                    <a:pt x="1" y="1"/>
                  </a:moveTo>
                  <a:lnTo>
                    <a:pt x="1" y="5383"/>
                  </a:lnTo>
                  <a:cubicBezTo>
                    <a:pt x="1" y="5549"/>
                    <a:pt x="144" y="5692"/>
                    <a:pt x="310" y="5692"/>
                  </a:cubicBezTo>
                  <a:lnTo>
                    <a:pt x="5073" y="5692"/>
                  </a:lnTo>
                  <a:cubicBezTo>
                    <a:pt x="5073" y="4311"/>
                    <a:pt x="6193" y="3168"/>
                    <a:pt x="7598" y="3168"/>
                  </a:cubicBezTo>
                  <a:cubicBezTo>
                    <a:pt x="7812" y="3168"/>
                    <a:pt x="8026" y="3216"/>
                    <a:pt x="8217" y="3263"/>
                  </a:cubicBezTo>
                  <a:lnTo>
                    <a:pt x="8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1690133" y="3459737"/>
              <a:ext cx="122996" cy="122996"/>
            </a:xfrm>
            <a:custGeom>
              <a:avLst/>
              <a:gdLst/>
              <a:ahLst/>
              <a:cxnLst/>
              <a:rect l="l" t="t" r="r" b="b"/>
              <a:pathLst>
                <a:path w="3788" h="3788" extrusionOk="0">
                  <a:moveTo>
                    <a:pt x="1906" y="1"/>
                  </a:moveTo>
                  <a:cubicBezTo>
                    <a:pt x="858" y="1"/>
                    <a:pt x="1" y="834"/>
                    <a:pt x="1" y="1882"/>
                  </a:cubicBezTo>
                  <a:cubicBezTo>
                    <a:pt x="1" y="2930"/>
                    <a:pt x="858" y="3787"/>
                    <a:pt x="1906" y="3787"/>
                  </a:cubicBezTo>
                  <a:cubicBezTo>
                    <a:pt x="2954" y="3787"/>
                    <a:pt x="3787" y="2930"/>
                    <a:pt x="3787" y="1882"/>
                  </a:cubicBezTo>
                  <a:cubicBezTo>
                    <a:pt x="3787" y="834"/>
                    <a:pt x="2954"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1792969" y="3562605"/>
              <a:ext cx="64226" cy="60719"/>
            </a:xfrm>
            <a:custGeom>
              <a:avLst/>
              <a:gdLst/>
              <a:ahLst/>
              <a:cxnLst/>
              <a:rect l="l" t="t" r="r" b="b"/>
              <a:pathLst>
                <a:path w="1978" h="1870" extrusionOk="0">
                  <a:moveTo>
                    <a:pt x="906" y="0"/>
                  </a:moveTo>
                  <a:cubicBezTo>
                    <a:pt x="691" y="357"/>
                    <a:pt x="382" y="667"/>
                    <a:pt x="1" y="881"/>
                  </a:cubicBezTo>
                  <a:lnTo>
                    <a:pt x="834" y="1691"/>
                  </a:lnTo>
                  <a:cubicBezTo>
                    <a:pt x="953" y="1810"/>
                    <a:pt x="1114" y="1870"/>
                    <a:pt x="1278" y="1870"/>
                  </a:cubicBezTo>
                  <a:cubicBezTo>
                    <a:pt x="1442" y="1870"/>
                    <a:pt x="1608" y="1810"/>
                    <a:pt x="1739" y="1691"/>
                  </a:cubicBezTo>
                  <a:cubicBezTo>
                    <a:pt x="1977" y="1453"/>
                    <a:pt x="1977" y="1048"/>
                    <a:pt x="1739" y="810"/>
                  </a:cubicBez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67"/>
          <p:cNvGrpSpPr/>
          <p:nvPr/>
        </p:nvGrpSpPr>
        <p:grpSpPr>
          <a:xfrm>
            <a:off x="1505308" y="3911344"/>
            <a:ext cx="349546" cy="350325"/>
            <a:chOff x="1505308" y="3911344"/>
            <a:chExt cx="349546" cy="350325"/>
          </a:xfrm>
        </p:grpSpPr>
        <p:sp>
          <p:nvSpPr>
            <p:cNvPr id="1289" name="Google Shape;1289;p67"/>
            <p:cNvSpPr/>
            <p:nvPr/>
          </p:nvSpPr>
          <p:spPr>
            <a:xfrm>
              <a:off x="1731111" y="3911344"/>
              <a:ext cx="41010" cy="41010"/>
            </a:xfrm>
            <a:custGeom>
              <a:avLst/>
              <a:gdLst/>
              <a:ahLst/>
              <a:cxnLst/>
              <a:rect l="l" t="t" r="r" b="b"/>
              <a:pathLst>
                <a:path w="1263" h="1263" extrusionOk="0">
                  <a:moveTo>
                    <a:pt x="1" y="1"/>
                  </a:moveTo>
                  <a:lnTo>
                    <a:pt x="1" y="1263"/>
                  </a:lnTo>
                  <a:lnTo>
                    <a:pt x="1263" y="1263"/>
                  </a:lnTo>
                  <a:lnTo>
                    <a:pt x="1263" y="310"/>
                  </a:lnTo>
                  <a:cubicBezTo>
                    <a:pt x="1263" y="143"/>
                    <a:pt x="112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7"/>
            <p:cNvSpPr/>
            <p:nvPr/>
          </p:nvSpPr>
          <p:spPr>
            <a:xfrm>
              <a:off x="1505308" y="3911344"/>
              <a:ext cx="205730" cy="41010"/>
            </a:xfrm>
            <a:custGeom>
              <a:avLst/>
              <a:gdLst/>
              <a:ahLst/>
              <a:cxnLst/>
              <a:rect l="l" t="t" r="r" b="b"/>
              <a:pathLst>
                <a:path w="6336" h="1263" extrusionOk="0">
                  <a:moveTo>
                    <a:pt x="310" y="1"/>
                  </a:moveTo>
                  <a:cubicBezTo>
                    <a:pt x="144" y="1"/>
                    <a:pt x="1" y="143"/>
                    <a:pt x="1" y="310"/>
                  </a:cubicBezTo>
                  <a:lnTo>
                    <a:pt x="1" y="1263"/>
                  </a:lnTo>
                  <a:lnTo>
                    <a:pt x="6335" y="1263"/>
                  </a:lnTo>
                  <a:lnTo>
                    <a:pt x="6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7"/>
            <p:cNvSpPr/>
            <p:nvPr/>
          </p:nvSpPr>
          <p:spPr>
            <a:xfrm>
              <a:off x="1505308" y="3973202"/>
              <a:ext cx="266806" cy="184852"/>
            </a:xfrm>
            <a:custGeom>
              <a:avLst/>
              <a:gdLst/>
              <a:ahLst/>
              <a:cxnLst/>
              <a:rect l="l" t="t" r="r" b="b"/>
              <a:pathLst>
                <a:path w="8217" h="5693" extrusionOk="0">
                  <a:moveTo>
                    <a:pt x="4412" y="1596"/>
                  </a:moveTo>
                  <a:cubicBezTo>
                    <a:pt x="4449" y="1596"/>
                    <a:pt x="4487" y="1604"/>
                    <a:pt x="4526" y="1620"/>
                  </a:cubicBezTo>
                  <a:cubicBezTo>
                    <a:pt x="4692" y="1668"/>
                    <a:pt x="4788" y="1834"/>
                    <a:pt x="4740" y="2001"/>
                  </a:cubicBezTo>
                  <a:lnTo>
                    <a:pt x="4097" y="3906"/>
                  </a:lnTo>
                  <a:cubicBezTo>
                    <a:pt x="4060" y="4035"/>
                    <a:pt x="3939" y="4121"/>
                    <a:pt x="3809" y="4121"/>
                  </a:cubicBezTo>
                  <a:cubicBezTo>
                    <a:pt x="3770" y="4121"/>
                    <a:pt x="3730" y="4113"/>
                    <a:pt x="3692" y="4097"/>
                  </a:cubicBezTo>
                  <a:cubicBezTo>
                    <a:pt x="3549" y="4049"/>
                    <a:pt x="3454" y="3882"/>
                    <a:pt x="3502" y="3716"/>
                  </a:cubicBezTo>
                  <a:lnTo>
                    <a:pt x="4145" y="1811"/>
                  </a:lnTo>
                  <a:cubicBezTo>
                    <a:pt x="4181" y="1682"/>
                    <a:pt x="4289" y="1596"/>
                    <a:pt x="4412" y="1596"/>
                  </a:cubicBezTo>
                  <a:close/>
                  <a:moveTo>
                    <a:pt x="2870" y="1591"/>
                  </a:moveTo>
                  <a:cubicBezTo>
                    <a:pt x="2962" y="1591"/>
                    <a:pt x="3053" y="1634"/>
                    <a:pt x="3121" y="1715"/>
                  </a:cubicBezTo>
                  <a:cubicBezTo>
                    <a:pt x="3216" y="1858"/>
                    <a:pt x="3192" y="2049"/>
                    <a:pt x="3049" y="2168"/>
                  </a:cubicBezTo>
                  <a:lnTo>
                    <a:pt x="2120" y="2858"/>
                  </a:lnTo>
                  <a:lnTo>
                    <a:pt x="3049" y="3549"/>
                  </a:lnTo>
                  <a:cubicBezTo>
                    <a:pt x="3192" y="3668"/>
                    <a:pt x="3216" y="3859"/>
                    <a:pt x="3121" y="4001"/>
                  </a:cubicBezTo>
                  <a:cubicBezTo>
                    <a:pt x="3053" y="4083"/>
                    <a:pt x="2962" y="4125"/>
                    <a:pt x="2870" y="4125"/>
                  </a:cubicBezTo>
                  <a:cubicBezTo>
                    <a:pt x="2800" y="4125"/>
                    <a:pt x="2730" y="4101"/>
                    <a:pt x="2668" y="4049"/>
                  </a:cubicBezTo>
                  <a:lnTo>
                    <a:pt x="1406" y="3120"/>
                  </a:lnTo>
                  <a:cubicBezTo>
                    <a:pt x="1334" y="3049"/>
                    <a:pt x="1287" y="2954"/>
                    <a:pt x="1287" y="2858"/>
                  </a:cubicBezTo>
                  <a:cubicBezTo>
                    <a:pt x="1287" y="2763"/>
                    <a:pt x="1334" y="2668"/>
                    <a:pt x="1406" y="2596"/>
                  </a:cubicBezTo>
                  <a:lnTo>
                    <a:pt x="2668" y="1668"/>
                  </a:lnTo>
                  <a:cubicBezTo>
                    <a:pt x="2730" y="1616"/>
                    <a:pt x="2800" y="1591"/>
                    <a:pt x="2870" y="1591"/>
                  </a:cubicBezTo>
                  <a:close/>
                  <a:moveTo>
                    <a:pt x="5371" y="1591"/>
                  </a:moveTo>
                  <a:cubicBezTo>
                    <a:pt x="5441" y="1591"/>
                    <a:pt x="5512" y="1616"/>
                    <a:pt x="5573" y="1668"/>
                  </a:cubicBezTo>
                  <a:lnTo>
                    <a:pt x="6836" y="2596"/>
                  </a:lnTo>
                  <a:cubicBezTo>
                    <a:pt x="6907" y="2668"/>
                    <a:pt x="6955" y="2763"/>
                    <a:pt x="6955" y="2858"/>
                  </a:cubicBezTo>
                  <a:cubicBezTo>
                    <a:pt x="6955" y="2954"/>
                    <a:pt x="6907" y="3049"/>
                    <a:pt x="6836" y="3120"/>
                  </a:cubicBezTo>
                  <a:lnTo>
                    <a:pt x="5573" y="4049"/>
                  </a:lnTo>
                  <a:cubicBezTo>
                    <a:pt x="5512" y="4101"/>
                    <a:pt x="5441" y="4125"/>
                    <a:pt x="5371" y="4125"/>
                  </a:cubicBezTo>
                  <a:cubicBezTo>
                    <a:pt x="5279" y="4125"/>
                    <a:pt x="5189" y="4083"/>
                    <a:pt x="5121" y="4001"/>
                  </a:cubicBezTo>
                  <a:cubicBezTo>
                    <a:pt x="5026" y="3859"/>
                    <a:pt x="5050" y="3668"/>
                    <a:pt x="5192" y="3549"/>
                  </a:cubicBezTo>
                  <a:lnTo>
                    <a:pt x="6121" y="2858"/>
                  </a:lnTo>
                  <a:lnTo>
                    <a:pt x="5192" y="2168"/>
                  </a:lnTo>
                  <a:cubicBezTo>
                    <a:pt x="5050" y="2049"/>
                    <a:pt x="5026" y="1858"/>
                    <a:pt x="5121" y="1715"/>
                  </a:cubicBezTo>
                  <a:cubicBezTo>
                    <a:pt x="5189" y="1634"/>
                    <a:pt x="5279" y="1591"/>
                    <a:pt x="5371" y="1591"/>
                  </a:cubicBezTo>
                  <a:close/>
                  <a:moveTo>
                    <a:pt x="1" y="1"/>
                  </a:moveTo>
                  <a:lnTo>
                    <a:pt x="1" y="5383"/>
                  </a:lnTo>
                  <a:cubicBezTo>
                    <a:pt x="1" y="5549"/>
                    <a:pt x="144" y="5692"/>
                    <a:pt x="310" y="5692"/>
                  </a:cubicBezTo>
                  <a:lnTo>
                    <a:pt x="5073" y="5692"/>
                  </a:lnTo>
                  <a:lnTo>
                    <a:pt x="5073" y="5383"/>
                  </a:lnTo>
                  <a:cubicBezTo>
                    <a:pt x="5073" y="4859"/>
                    <a:pt x="5502" y="4430"/>
                    <a:pt x="6026" y="4430"/>
                  </a:cubicBezTo>
                  <a:lnTo>
                    <a:pt x="7598" y="4430"/>
                  </a:lnTo>
                  <a:lnTo>
                    <a:pt x="7598" y="4121"/>
                  </a:lnTo>
                  <a:cubicBezTo>
                    <a:pt x="7598" y="3740"/>
                    <a:pt x="7812" y="3382"/>
                    <a:pt x="8169" y="3239"/>
                  </a:cubicBezTo>
                  <a:lnTo>
                    <a:pt x="8217" y="3239"/>
                  </a:lnTo>
                  <a:lnTo>
                    <a:pt x="8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7"/>
            <p:cNvSpPr/>
            <p:nvPr/>
          </p:nvSpPr>
          <p:spPr>
            <a:xfrm>
              <a:off x="1690133" y="4096917"/>
              <a:ext cx="164720" cy="164753"/>
            </a:xfrm>
            <a:custGeom>
              <a:avLst/>
              <a:gdLst/>
              <a:ahLst/>
              <a:cxnLst/>
              <a:rect l="l" t="t" r="r" b="b"/>
              <a:pathLst>
                <a:path w="5073" h="5074" extrusionOk="0">
                  <a:moveTo>
                    <a:pt x="1263" y="2835"/>
                  </a:moveTo>
                  <a:cubicBezTo>
                    <a:pt x="1453" y="2835"/>
                    <a:pt x="1596" y="2978"/>
                    <a:pt x="1596" y="3144"/>
                  </a:cubicBezTo>
                  <a:cubicBezTo>
                    <a:pt x="1596" y="3335"/>
                    <a:pt x="1453" y="3478"/>
                    <a:pt x="1263" y="3478"/>
                  </a:cubicBezTo>
                  <a:cubicBezTo>
                    <a:pt x="1096" y="3478"/>
                    <a:pt x="953" y="3335"/>
                    <a:pt x="953" y="3144"/>
                  </a:cubicBezTo>
                  <a:cubicBezTo>
                    <a:pt x="953" y="2978"/>
                    <a:pt x="1096" y="2835"/>
                    <a:pt x="1263" y="2835"/>
                  </a:cubicBezTo>
                  <a:close/>
                  <a:moveTo>
                    <a:pt x="2525" y="2835"/>
                  </a:moveTo>
                  <a:cubicBezTo>
                    <a:pt x="2715" y="2835"/>
                    <a:pt x="2858" y="2978"/>
                    <a:pt x="2858" y="3144"/>
                  </a:cubicBezTo>
                  <a:cubicBezTo>
                    <a:pt x="2858" y="3335"/>
                    <a:pt x="2715" y="3478"/>
                    <a:pt x="2525" y="3478"/>
                  </a:cubicBezTo>
                  <a:cubicBezTo>
                    <a:pt x="2358" y="3478"/>
                    <a:pt x="2215" y="3335"/>
                    <a:pt x="2215" y="3144"/>
                  </a:cubicBezTo>
                  <a:cubicBezTo>
                    <a:pt x="2215" y="2978"/>
                    <a:pt x="2358" y="2835"/>
                    <a:pt x="2525" y="2835"/>
                  </a:cubicBezTo>
                  <a:close/>
                  <a:moveTo>
                    <a:pt x="3787" y="2835"/>
                  </a:moveTo>
                  <a:cubicBezTo>
                    <a:pt x="3978" y="2835"/>
                    <a:pt x="4120" y="2978"/>
                    <a:pt x="4120" y="3144"/>
                  </a:cubicBezTo>
                  <a:cubicBezTo>
                    <a:pt x="4120" y="3335"/>
                    <a:pt x="3978" y="3478"/>
                    <a:pt x="3787" y="3478"/>
                  </a:cubicBezTo>
                  <a:cubicBezTo>
                    <a:pt x="3620" y="3478"/>
                    <a:pt x="3477" y="3335"/>
                    <a:pt x="3477" y="3144"/>
                  </a:cubicBezTo>
                  <a:cubicBezTo>
                    <a:pt x="3477" y="2978"/>
                    <a:pt x="3620" y="2835"/>
                    <a:pt x="3787" y="2835"/>
                  </a:cubicBezTo>
                  <a:close/>
                  <a:moveTo>
                    <a:pt x="2857" y="1"/>
                  </a:moveTo>
                  <a:cubicBezTo>
                    <a:pt x="2819" y="1"/>
                    <a:pt x="2779" y="9"/>
                    <a:pt x="2739" y="25"/>
                  </a:cubicBezTo>
                  <a:cubicBezTo>
                    <a:pt x="2620" y="72"/>
                    <a:pt x="2525" y="191"/>
                    <a:pt x="2525" y="311"/>
                  </a:cubicBezTo>
                  <a:lnTo>
                    <a:pt x="2525" y="1263"/>
                  </a:lnTo>
                  <a:lnTo>
                    <a:pt x="334" y="1263"/>
                  </a:lnTo>
                  <a:cubicBezTo>
                    <a:pt x="143" y="1263"/>
                    <a:pt x="1" y="1406"/>
                    <a:pt x="1" y="1573"/>
                  </a:cubicBezTo>
                  <a:lnTo>
                    <a:pt x="1" y="4764"/>
                  </a:lnTo>
                  <a:cubicBezTo>
                    <a:pt x="1" y="4931"/>
                    <a:pt x="143" y="5073"/>
                    <a:pt x="334" y="5073"/>
                  </a:cubicBezTo>
                  <a:lnTo>
                    <a:pt x="4763" y="5073"/>
                  </a:lnTo>
                  <a:cubicBezTo>
                    <a:pt x="4930" y="5073"/>
                    <a:pt x="5073" y="4931"/>
                    <a:pt x="5073" y="4764"/>
                  </a:cubicBezTo>
                  <a:lnTo>
                    <a:pt x="5073" y="1573"/>
                  </a:lnTo>
                  <a:cubicBezTo>
                    <a:pt x="5073" y="1406"/>
                    <a:pt x="4930" y="1263"/>
                    <a:pt x="4763" y="1263"/>
                  </a:cubicBezTo>
                  <a:lnTo>
                    <a:pt x="4239" y="1263"/>
                  </a:lnTo>
                  <a:lnTo>
                    <a:pt x="3073" y="96"/>
                  </a:lnTo>
                  <a:cubicBezTo>
                    <a:pt x="3009" y="33"/>
                    <a:pt x="2935" y="1"/>
                    <a:pt x="2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7"/>
          <p:cNvGrpSpPr/>
          <p:nvPr/>
        </p:nvGrpSpPr>
        <p:grpSpPr>
          <a:xfrm>
            <a:off x="7284050" y="2725923"/>
            <a:ext cx="352624" cy="227355"/>
            <a:chOff x="7284050" y="2725923"/>
            <a:chExt cx="352624" cy="227355"/>
          </a:xfrm>
        </p:grpSpPr>
        <p:sp>
          <p:nvSpPr>
            <p:cNvPr id="1294" name="Google Shape;1294;p67"/>
            <p:cNvSpPr/>
            <p:nvPr/>
          </p:nvSpPr>
          <p:spPr>
            <a:xfrm>
              <a:off x="7300286" y="2725923"/>
              <a:ext cx="320154" cy="160856"/>
            </a:xfrm>
            <a:custGeom>
              <a:avLst/>
              <a:gdLst/>
              <a:ahLst/>
              <a:cxnLst/>
              <a:rect l="l" t="t" r="r" b="b"/>
              <a:pathLst>
                <a:path w="9860" h="4954" extrusionOk="0">
                  <a:moveTo>
                    <a:pt x="1" y="0"/>
                  </a:moveTo>
                  <a:lnTo>
                    <a:pt x="4930" y="4953"/>
                  </a:lnTo>
                  <a:lnTo>
                    <a:pt x="9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7"/>
            <p:cNvSpPr/>
            <p:nvPr/>
          </p:nvSpPr>
          <p:spPr>
            <a:xfrm>
              <a:off x="7284050" y="2738294"/>
              <a:ext cx="352624" cy="214984"/>
            </a:xfrm>
            <a:custGeom>
              <a:avLst/>
              <a:gdLst/>
              <a:ahLst/>
              <a:cxnLst/>
              <a:rect l="l" t="t" r="r" b="b"/>
              <a:pathLst>
                <a:path w="10860" h="6621" extrusionOk="0">
                  <a:moveTo>
                    <a:pt x="0" y="0"/>
                  </a:moveTo>
                  <a:lnTo>
                    <a:pt x="0" y="6311"/>
                  </a:lnTo>
                  <a:cubicBezTo>
                    <a:pt x="0" y="6478"/>
                    <a:pt x="143" y="6621"/>
                    <a:pt x="310" y="6621"/>
                  </a:cubicBezTo>
                  <a:lnTo>
                    <a:pt x="10550" y="6621"/>
                  </a:lnTo>
                  <a:cubicBezTo>
                    <a:pt x="10717" y="6621"/>
                    <a:pt x="10860" y="6478"/>
                    <a:pt x="10860" y="6311"/>
                  </a:cubicBezTo>
                  <a:lnTo>
                    <a:pt x="10860" y="0"/>
                  </a:lnTo>
                  <a:lnTo>
                    <a:pt x="7812" y="3096"/>
                  </a:lnTo>
                  <a:lnTo>
                    <a:pt x="9502" y="4811"/>
                  </a:lnTo>
                  <a:cubicBezTo>
                    <a:pt x="9622" y="4930"/>
                    <a:pt x="9622" y="5120"/>
                    <a:pt x="9502" y="5263"/>
                  </a:cubicBezTo>
                  <a:cubicBezTo>
                    <a:pt x="9443" y="5323"/>
                    <a:pt x="9360" y="5352"/>
                    <a:pt x="9276" y="5352"/>
                  </a:cubicBezTo>
                  <a:cubicBezTo>
                    <a:pt x="9193" y="5352"/>
                    <a:pt x="9110" y="5323"/>
                    <a:pt x="9050" y="5263"/>
                  </a:cubicBezTo>
                  <a:lnTo>
                    <a:pt x="7359" y="3572"/>
                  </a:lnTo>
                  <a:lnTo>
                    <a:pt x="5668" y="5263"/>
                  </a:lnTo>
                  <a:cubicBezTo>
                    <a:pt x="5597" y="5311"/>
                    <a:pt x="5525" y="5358"/>
                    <a:pt x="5430" y="5358"/>
                  </a:cubicBezTo>
                  <a:cubicBezTo>
                    <a:pt x="5335" y="5358"/>
                    <a:pt x="5263" y="5311"/>
                    <a:pt x="5216" y="5263"/>
                  </a:cubicBezTo>
                  <a:lnTo>
                    <a:pt x="3525" y="3548"/>
                  </a:lnTo>
                  <a:lnTo>
                    <a:pt x="1810" y="5263"/>
                  </a:lnTo>
                  <a:cubicBezTo>
                    <a:pt x="1751" y="5323"/>
                    <a:pt x="1673" y="5352"/>
                    <a:pt x="1593" y="5352"/>
                  </a:cubicBezTo>
                  <a:cubicBezTo>
                    <a:pt x="1513" y="5352"/>
                    <a:pt x="1429" y="5323"/>
                    <a:pt x="1358" y="5263"/>
                  </a:cubicBezTo>
                  <a:cubicBezTo>
                    <a:pt x="1239" y="5120"/>
                    <a:pt x="1239" y="4930"/>
                    <a:pt x="1358" y="4811"/>
                  </a:cubicBezTo>
                  <a:lnTo>
                    <a:pt x="3073" y="309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7"/>
          <p:cNvGrpSpPr/>
          <p:nvPr/>
        </p:nvGrpSpPr>
        <p:grpSpPr>
          <a:xfrm>
            <a:off x="7284050" y="2063967"/>
            <a:ext cx="352633" cy="352665"/>
            <a:chOff x="7284050" y="2063967"/>
            <a:chExt cx="352633" cy="352665"/>
          </a:xfrm>
        </p:grpSpPr>
        <p:sp>
          <p:nvSpPr>
            <p:cNvPr id="1297" name="Google Shape;1297;p67"/>
            <p:cNvSpPr/>
            <p:nvPr/>
          </p:nvSpPr>
          <p:spPr>
            <a:xfrm>
              <a:off x="7522226" y="2157549"/>
              <a:ext cx="20911" cy="209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7"/>
            <p:cNvSpPr/>
            <p:nvPr/>
          </p:nvSpPr>
          <p:spPr>
            <a:xfrm>
              <a:off x="7470402" y="2183071"/>
              <a:ext cx="61888" cy="47211"/>
            </a:xfrm>
            <a:custGeom>
              <a:avLst/>
              <a:gdLst/>
              <a:ahLst/>
              <a:cxnLst/>
              <a:rect l="l" t="t" r="r" b="b"/>
              <a:pathLst>
                <a:path w="1906" h="1454" extrusionOk="0">
                  <a:moveTo>
                    <a:pt x="1096" y="0"/>
                  </a:moveTo>
                  <a:cubicBezTo>
                    <a:pt x="739" y="72"/>
                    <a:pt x="382" y="119"/>
                    <a:pt x="1" y="143"/>
                  </a:cubicBezTo>
                  <a:lnTo>
                    <a:pt x="1" y="1453"/>
                  </a:lnTo>
                  <a:lnTo>
                    <a:pt x="1906" y="1453"/>
                  </a:lnTo>
                  <a:cubicBezTo>
                    <a:pt x="1906" y="1120"/>
                    <a:pt x="1882" y="810"/>
                    <a:pt x="1834" y="477"/>
                  </a:cubicBezTo>
                  <a:cubicBezTo>
                    <a:pt x="1501" y="453"/>
                    <a:pt x="1239" y="262"/>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7"/>
            <p:cNvSpPr/>
            <p:nvPr/>
          </p:nvSpPr>
          <p:spPr>
            <a:xfrm>
              <a:off x="7470402" y="2063967"/>
              <a:ext cx="47211" cy="103677"/>
            </a:xfrm>
            <a:custGeom>
              <a:avLst/>
              <a:gdLst/>
              <a:ahLst/>
              <a:cxnLst/>
              <a:rect l="l" t="t" r="r" b="b"/>
              <a:pathLst>
                <a:path w="1454" h="3193" extrusionOk="0">
                  <a:moveTo>
                    <a:pt x="1" y="1"/>
                  </a:moveTo>
                  <a:lnTo>
                    <a:pt x="1" y="3192"/>
                  </a:lnTo>
                  <a:cubicBezTo>
                    <a:pt x="334" y="3168"/>
                    <a:pt x="668" y="3121"/>
                    <a:pt x="977" y="3025"/>
                  </a:cubicBezTo>
                  <a:cubicBezTo>
                    <a:pt x="1025" y="2740"/>
                    <a:pt x="1215" y="2502"/>
                    <a:pt x="1453" y="2359"/>
                  </a:cubicBezTo>
                  <a:cubicBezTo>
                    <a:pt x="1096" y="1168"/>
                    <a:pt x="549" y="2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7"/>
            <p:cNvSpPr/>
            <p:nvPr/>
          </p:nvSpPr>
          <p:spPr>
            <a:xfrm>
              <a:off x="7470402" y="2250351"/>
              <a:ext cx="61888" cy="47179"/>
            </a:xfrm>
            <a:custGeom>
              <a:avLst/>
              <a:gdLst/>
              <a:ahLst/>
              <a:cxnLst/>
              <a:rect l="l" t="t" r="r" b="b"/>
              <a:pathLst>
                <a:path w="1906" h="1453" extrusionOk="0">
                  <a:moveTo>
                    <a:pt x="1" y="0"/>
                  </a:moveTo>
                  <a:lnTo>
                    <a:pt x="1" y="1310"/>
                  </a:lnTo>
                  <a:cubicBezTo>
                    <a:pt x="382" y="1334"/>
                    <a:pt x="739" y="1381"/>
                    <a:pt x="1096" y="1453"/>
                  </a:cubicBezTo>
                  <a:cubicBezTo>
                    <a:pt x="1239" y="1191"/>
                    <a:pt x="1501" y="1000"/>
                    <a:pt x="1834" y="977"/>
                  </a:cubicBezTo>
                  <a:cubicBezTo>
                    <a:pt x="1882" y="643"/>
                    <a:pt x="1906" y="334"/>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7"/>
            <p:cNvSpPr/>
            <p:nvPr/>
          </p:nvSpPr>
          <p:spPr>
            <a:xfrm>
              <a:off x="7522226" y="2302142"/>
              <a:ext cx="20911" cy="20911"/>
            </a:xfrm>
            <a:custGeom>
              <a:avLst/>
              <a:gdLst/>
              <a:ahLst/>
              <a:cxnLst/>
              <a:rect l="l" t="t" r="r" b="b"/>
              <a:pathLst>
                <a:path w="644" h="644" extrusionOk="0">
                  <a:moveTo>
                    <a:pt x="334" y="1"/>
                  </a:moveTo>
                  <a:cubicBezTo>
                    <a:pt x="143" y="1"/>
                    <a:pt x="0" y="144"/>
                    <a:pt x="0" y="334"/>
                  </a:cubicBezTo>
                  <a:cubicBezTo>
                    <a:pt x="0" y="501"/>
                    <a:pt x="143" y="644"/>
                    <a:pt x="334" y="644"/>
                  </a:cubicBezTo>
                  <a:cubicBezTo>
                    <a:pt x="500" y="644"/>
                    <a:pt x="643" y="501"/>
                    <a:pt x="643" y="334"/>
                  </a:cubicBezTo>
                  <a:cubicBezTo>
                    <a:pt x="643" y="144"/>
                    <a:pt x="500"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7"/>
            <p:cNvSpPr/>
            <p:nvPr/>
          </p:nvSpPr>
          <p:spPr>
            <a:xfrm>
              <a:off x="7550053" y="2250351"/>
              <a:ext cx="86630" cy="98222"/>
            </a:xfrm>
            <a:custGeom>
              <a:avLst/>
              <a:gdLst/>
              <a:ahLst/>
              <a:cxnLst/>
              <a:rect l="l" t="t" r="r" b="b"/>
              <a:pathLst>
                <a:path w="2668" h="3025" extrusionOk="0">
                  <a:moveTo>
                    <a:pt x="96" y="0"/>
                  </a:moveTo>
                  <a:cubicBezTo>
                    <a:pt x="72" y="381"/>
                    <a:pt x="48" y="762"/>
                    <a:pt x="1" y="1120"/>
                  </a:cubicBezTo>
                  <a:cubicBezTo>
                    <a:pt x="263" y="1310"/>
                    <a:pt x="429" y="1596"/>
                    <a:pt x="429" y="1929"/>
                  </a:cubicBezTo>
                  <a:cubicBezTo>
                    <a:pt x="429" y="2001"/>
                    <a:pt x="406" y="2096"/>
                    <a:pt x="382" y="2167"/>
                  </a:cubicBezTo>
                  <a:cubicBezTo>
                    <a:pt x="787" y="2429"/>
                    <a:pt x="1168" y="2715"/>
                    <a:pt x="1477" y="3025"/>
                  </a:cubicBezTo>
                  <a:cubicBezTo>
                    <a:pt x="2144" y="2191"/>
                    <a:pt x="2596" y="1143"/>
                    <a:pt x="2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7"/>
            <p:cNvSpPr/>
            <p:nvPr/>
          </p:nvSpPr>
          <p:spPr>
            <a:xfrm>
              <a:off x="7398511" y="2063967"/>
              <a:ext cx="51822" cy="103677"/>
            </a:xfrm>
            <a:custGeom>
              <a:avLst/>
              <a:gdLst/>
              <a:ahLst/>
              <a:cxnLst/>
              <a:rect l="l" t="t" r="r" b="b"/>
              <a:pathLst>
                <a:path w="1596" h="3193" extrusionOk="0">
                  <a:moveTo>
                    <a:pt x="1596" y="1"/>
                  </a:moveTo>
                  <a:cubicBezTo>
                    <a:pt x="953" y="287"/>
                    <a:pt x="357" y="1454"/>
                    <a:pt x="0" y="2859"/>
                  </a:cubicBezTo>
                  <a:cubicBezTo>
                    <a:pt x="500" y="3049"/>
                    <a:pt x="1024" y="3168"/>
                    <a:pt x="1596" y="3192"/>
                  </a:cubicBez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7"/>
            <p:cNvSpPr/>
            <p:nvPr/>
          </p:nvSpPr>
          <p:spPr>
            <a:xfrm>
              <a:off x="7284050" y="2250351"/>
              <a:ext cx="90494" cy="98222"/>
            </a:xfrm>
            <a:custGeom>
              <a:avLst/>
              <a:gdLst/>
              <a:ahLst/>
              <a:cxnLst/>
              <a:rect l="l" t="t" r="r" b="b"/>
              <a:pathLst>
                <a:path w="2787" h="3025" extrusionOk="0">
                  <a:moveTo>
                    <a:pt x="0" y="0"/>
                  </a:moveTo>
                  <a:cubicBezTo>
                    <a:pt x="72" y="1143"/>
                    <a:pt x="524" y="2191"/>
                    <a:pt x="1167" y="3025"/>
                  </a:cubicBezTo>
                  <a:cubicBezTo>
                    <a:pt x="1644" y="2572"/>
                    <a:pt x="2191" y="2167"/>
                    <a:pt x="2787" y="1882"/>
                  </a:cubicBezTo>
                  <a:cubicBezTo>
                    <a:pt x="2692" y="1477"/>
                    <a:pt x="2644" y="1024"/>
                    <a:pt x="2596" y="596"/>
                  </a:cubicBezTo>
                  <a:cubicBezTo>
                    <a:pt x="2310" y="500"/>
                    <a:pt x="2096" y="286"/>
                    <a:pt x="1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7"/>
            <p:cNvSpPr/>
            <p:nvPr/>
          </p:nvSpPr>
          <p:spPr>
            <a:xfrm>
              <a:off x="7284050" y="2132026"/>
              <a:ext cx="90494" cy="98254"/>
            </a:xfrm>
            <a:custGeom>
              <a:avLst/>
              <a:gdLst/>
              <a:ahLst/>
              <a:cxnLst/>
              <a:rect l="l" t="t" r="r" b="b"/>
              <a:pathLst>
                <a:path w="2787" h="3026" extrusionOk="0">
                  <a:moveTo>
                    <a:pt x="1191" y="1"/>
                  </a:moveTo>
                  <a:cubicBezTo>
                    <a:pt x="524" y="834"/>
                    <a:pt x="72" y="1882"/>
                    <a:pt x="0" y="3025"/>
                  </a:cubicBezTo>
                  <a:lnTo>
                    <a:pt x="1977" y="3025"/>
                  </a:lnTo>
                  <a:cubicBezTo>
                    <a:pt x="2096" y="2739"/>
                    <a:pt x="2310" y="2525"/>
                    <a:pt x="2596" y="2430"/>
                  </a:cubicBezTo>
                  <a:cubicBezTo>
                    <a:pt x="2644" y="2001"/>
                    <a:pt x="2692" y="1549"/>
                    <a:pt x="2787" y="1120"/>
                  </a:cubicBezTo>
                  <a:cubicBezTo>
                    <a:pt x="2191" y="834"/>
                    <a:pt x="1644" y="453"/>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7367566" y="2230251"/>
              <a:ext cx="20131" cy="20131"/>
            </a:xfrm>
            <a:custGeom>
              <a:avLst/>
              <a:gdLst/>
              <a:ahLst/>
              <a:cxnLst/>
              <a:rect l="l" t="t" r="r" b="b"/>
              <a:pathLst>
                <a:path w="620" h="620" extrusionOk="0">
                  <a:moveTo>
                    <a:pt x="310" y="0"/>
                  </a:moveTo>
                  <a:cubicBezTo>
                    <a:pt x="143" y="0"/>
                    <a:pt x="0" y="143"/>
                    <a:pt x="0" y="310"/>
                  </a:cubicBezTo>
                  <a:cubicBezTo>
                    <a:pt x="0" y="476"/>
                    <a:pt x="143" y="619"/>
                    <a:pt x="310" y="619"/>
                  </a:cubicBezTo>
                  <a:cubicBezTo>
                    <a:pt x="477" y="619"/>
                    <a:pt x="620" y="476"/>
                    <a:pt x="620" y="310"/>
                  </a:cubicBezTo>
                  <a:cubicBezTo>
                    <a:pt x="620" y="143"/>
                    <a:pt x="47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7335874" y="2067863"/>
              <a:ext cx="78123" cy="80428"/>
            </a:xfrm>
            <a:custGeom>
              <a:avLst/>
              <a:gdLst/>
              <a:ahLst/>
              <a:cxnLst/>
              <a:rect l="l" t="t" r="r" b="b"/>
              <a:pathLst>
                <a:path w="2406" h="2477" extrusionOk="0">
                  <a:moveTo>
                    <a:pt x="2405" y="0"/>
                  </a:moveTo>
                  <a:cubicBezTo>
                    <a:pt x="1477" y="262"/>
                    <a:pt x="667" y="834"/>
                    <a:pt x="0" y="1500"/>
                  </a:cubicBezTo>
                  <a:cubicBezTo>
                    <a:pt x="405" y="1881"/>
                    <a:pt x="834" y="2215"/>
                    <a:pt x="1334" y="2477"/>
                  </a:cubicBezTo>
                  <a:cubicBezTo>
                    <a:pt x="1572" y="1524"/>
                    <a:pt x="1953" y="595"/>
                    <a:pt x="2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7335874" y="2332308"/>
              <a:ext cx="78902" cy="80461"/>
            </a:xfrm>
            <a:custGeom>
              <a:avLst/>
              <a:gdLst/>
              <a:ahLst/>
              <a:cxnLst/>
              <a:rect l="l" t="t" r="r" b="b"/>
              <a:pathLst>
                <a:path w="2430" h="2478" extrusionOk="0">
                  <a:moveTo>
                    <a:pt x="1334" y="1"/>
                  </a:moveTo>
                  <a:cubicBezTo>
                    <a:pt x="834" y="263"/>
                    <a:pt x="405" y="596"/>
                    <a:pt x="0" y="977"/>
                  </a:cubicBezTo>
                  <a:cubicBezTo>
                    <a:pt x="667" y="1644"/>
                    <a:pt x="1500" y="2239"/>
                    <a:pt x="2429" y="2477"/>
                  </a:cubicBezTo>
                  <a:cubicBezTo>
                    <a:pt x="1953" y="1906"/>
                    <a:pt x="1596" y="953"/>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7"/>
            <p:cNvSpPr/>
            <p:nvPr/>
          </p:nvSpPr>
          <p:spPr>
            <a:xfrm>
              <a:off x="7505990" y="2337731"/>
              <a:ext cx="78902" cy="75038"/>
            </a:xfrm>
            <a:custGeom>
              <a:avLst/>
              <a:gdLst/>
              <a:ahLst/>
              <a:cxnLst/>
              <a:rect l="l" t="t" r="r" b="b"/>
              <a:pathLst>
                <a:path w="2430" h="2311" extrusionOk="0">
                  <a:moveTo>
                    <a:pt x="1381" y="0"/>
                  </a:moveTo>
                  <a:cubicBezTo>
                    <a:pt x="1262" y="96"/>
                    <a:pt x="1143" y="143"/>
                    <a:pt x="1000" y="167"/>
                  </a:cubicBezTo>
                  <a:cubicBezTo>
                    <a:pt x="738" y="1024"/>
                    <a:pt x="405" y="1834"/>
                    <a:pt x="0" y="2310"/>
                  </a:cubicBezTo>
                  <a:cubicBezTo>
                    <a:pt x="929" y="2072"/>
                    <a:pt x="1763" y="1477"/>
                    <a:pt x="2429" y="810"/>
                  </a:cubicBezTo>
                  <a:cubicBezTo>
                    <a:pt x="2120" y="500"/>
                    <a:pt x="1763" y="238"/>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7"/>
            <p:cNvSpPr/>
            <p:nvPr/>
          </p:nvSpPr>
          <p:spPr>
            <a:xfrm>
              <a:off x="7505990" y="2067863"/>
              <a:ext cx="78902" cy="75038"/>
            </a:xfrm>
            <a:custGeom>
              <a:avLst/>
              <a:gdLst/>
              <a:ahLst/>
              <a:cxnLst/>
              <a:rect l="l" t="t" r="r" b="b"/>
              <a:pathLst>
                <a:path w="2430" h="2311" extrusionOk="0">
                  <a:moveTo>
                    <a:pt x="0" y="0"/>
                  </a:moveTo>
                  <a:lnTo>
                    <a:pt x="0" y="0"/>
                  </a:lnTo>
                  <a:cubicBezTo>
                    <a:pt x="405" y="476"/>
                    <a:pt x="738" y="1286"/>
                    <a:pt x="1000" y="2143"/>
                  </a:cubicBezTo>
                  <a:cubicBezTo>
                    <a:pt x="1143" y="2167"/>
                    <a:pt x="1262" y="2239"/>
                    <a:pt x="1381" y="2310"/>
                  </a:cubicBezTo>
                  <a:cubicBezTo>
                    <a:pt x="1763" y="2072"/>
                    <a:pt x="2120" y="1810"/>
                    <a:pt x="2429" y="1500"/>
                  </a:cubicBezTo>
                  <a:cubicBezTo>
                    <a:pt x="1763" y="834"/>
                    <a:pt x="929"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7470402" y="2313767"/>
              <a:ext cx="47211" cy="102865"/>
            </a:xfrm>
            <a:custGeom>
              <a:avLst/>
              <a:gdLst/>
              <a:ahLst/>
              <a:cxnLst/>
              <a:rect l="l" t="t" r="r" b="b"/>
              <a:pathLst>
                <a:path w="1454" h="3168" extrusionOk="0">
                  <a:moveTo>
                    <a:pt x="1" y="0"/>
                  </a:moveTo>
                  <a:lnTo>
                    <a:pt x="1" y="3167"/>
                  </a:lnTo>
                  <a:cubicBezTo>
                    <a:pt x="549" y="2929"/>
                    <a:pt x="1096" y="2000"/>
                    <a:pt x="1453" y="810"/>
                  </a:cubicBezTo>
                  <a:cubicBezTo>
                    <a:pt x="1215" y="667"/>
                    <a:pt x="1025" y="429"/>
                    <a:pt x="977" y="143"/>
                  </a:cubicBezTo>
                  <a:cubicBezTo>
                    <a:pt x="668" y="48"/>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a:off x="7389224" y="2250351"/>
              <a:ext cx="61109" cy="53381"/>
            </a:xfrm>
            <a:custGeom>
              <a:avLst/>
              <a:gdLst/>
              <a:ahLst/>
              <a:cxnLst/>
              <a:rect l="l" t="t" r="r" b="b"/>
              <a:pathLst>
                <a:path w="1882" h="1644" extrusionOk="0">
                  <a:moveTo>
                    <a:pt x="548" y="0"/>
                  </a:moveTo>
                  <a:cubicBezTo>
                    <a:pt x="453" y="262"/>
                    <a:pt x="262" y="477"/>
                    <a:pt x="0" y="572"/>
                  </a:cubicBezTo>
                  <a:cubicBezTo>
                    <a:pt x="24" y="929"/>
                    <a:pt x="72" y="1286"/>
                    <a:pt x="143" y="1643"/>
                  </a:cubicBezTo>
                  <a:cubicBezTo>
                    <a:pt x="691" y="1453"/>
                    <a:pt x="1262" y="1334"/>
                    <a:pt x="1882" y="1286"/>
                  </a:cubicBez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7398511" y="2312988"/>
              <a:ext cx="51822" cy="103644"/>
            </a:xfrm>
            <a:custGeom>
              <a:avLst/>
              <a:gdLst/>
              <a:ahLst/>
              <a:cxnLst/>
              <a:rect l="l" t="t" r="r" b="b"/>
              <a:pathLst>
                <a:path w="1596" h="3192" extrusionOk="0">
                  <a:moveTo>
                    <a:pt x="1596" y="0"/>
                  </a:moveTo>
                  <a:cubicBezTo>
                    <a:pt x="1024" y="24"/>
                    <a:pt x="500" y="143"/>
                    <a:pt x="0" y="334"/>
                  </a:cubicBezTo>
                  <a:cubicBezTo>
                    <a:pt x="357" y="1739"/>
                    <a:pt x="953" y="2906"/>
                    <a:pt x="1596" y="3191"/>
                  </a:cubicBez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p:nvPr/>
          </p:nvSpPr>
          <p:spPr>
            <a:xfrm>
              <a:off x="7389224" y="2176869"/>
              <a:ext cx="61109" cy="53413"/>
            </a:xfrm>
            <a:custGeom>
              <a:avLst/>
              <a:gdLst/>
              <a:ahLst/>
              <a:cxnLst/>
              <a:rect l="l" t="t" r="r" b="b"/>
              <a:pathLst>
                <a:path w="1882" h="1645" extrusionOk="0">
                  <a:moveTo>
                    <a:pt x="143" y="1"/>
                  </a:moveTo>
                  <a:cubicBezTo>
                    <a:pt x="72" y="358"/>
                    <a:pt x="24" y="715"/>
                    <a:pt x="0" y="1073"/>
                  </a:cubicBezTo>
                  <a:cubicBezTo>
                    <a:pt x="262" y="1168"/>
                    <a:pt x="453" y="1382"/>
                    <a:pt x="548" y="1644"/>
                  </a:cubicBezTo>
                  <a:lnTo>
                    <a:pt x="1882" y="1644"/>
                  </a:lnTo>
                  <a:lnTo>
                    <a:pt x="1882" y="358"/>
                  </a:lnTo>
                  <a:cubicBezTo>
                    <a:pt x="1262" y="310"/>
                    <a:pt x="691" y="19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7"/>
            <p:cNvSpPr/>
            <p:nvPr/>
          </p:nvSpPr>
          <p:spPr>
            <a:xfrm>
              <a:off x="7550053" y="2132026"/>
              <a:ext cx="86630" cy="98254"/>
            </a:xfrm>
            <a:custGeom>
              <a:avLst/>
              <a:gdLst/>
              <a:ahLst/>
              <a:cxnLst/>
              <a:rect l="l" t="t" r="r" b="b"/>
              <a:pathLst>
                <a:path w="2668" h="3026" extrusionOk="0">
                  <a:moveTo>
                    <a:pt x="1477" y="1"/>
                  </a:moveTo>
                  <a:cubicBezTo>
                    <a:pt x="1168" y="334"/>
                    <a:pt x="787" y="620"/>
                    <a:pt x="382" y="858"/>
                  </a:cubicBezTo>
                  <a:cubicBezTo>
                    <a:pt x="406" y="929"/>
                    <a:pt x="429" y="1025"/>
                    <a:pt x="429" y="1096"/>
                  </a:cubicBezTo>
                  <a:cubicBezTo>
                    <a:pt x="429" y="1430"/>
                    <a:pt x="263" y="1715"/>
                    <a:pt x="1" y="1906"/>
                  </a:cubicBezTo>
                  <a:cubicBezTo>
                    <a:pt x="48" y="2263"/>
                    <a:pt x="72" y="2644"/>
                    <a:pt x="96" y="3025"/>
                  </a:cubicBezTo>
                  <a:lnTo>
                    <a:pt x="2668" y="3025"/>
                  </a:lnTo>
                  <a:cubicBezTo>
                    <a:pt x="2596" y="1882"/>
                    <a:pt x="2144" y="834"/>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67"/>
          <p:cNvGrpSpPr/>
          <p:nvPr/>
        </p:nvGrpSpPr>
        <p:grpSpPr>
          <a:xfrm>
            <a:off x="7284050" y="1494846"/>
            <a:ext cx="352633" cy="331001"/>
            <a:chOff x="7284050" y="1494846"/>
            <a:chExt cx="352633" cy="331001"/>
          </a:xfrm>
        </p:grpSpPr>
        <p:sp>
          <p:nvSpPr>
            <p:cNvPr id="1317" name="Google Shape;1317;p67"/>
            <p:cNvSpPr/>
            <p:nvPr/>
          </p:nvSpPr>
          <p:spPr>
            <a:xfrm>
              <a:off x="7553138" y="1494846"/>
              <a:ext cx="83545" cy="41789"/>
            </a:xfrm>
            <a:custGeom>
              <a:avLst/>
              <a:gdLst/>
              <a:ahLst/>
              <a:cxnLst/>
              <a:rect l="l" t="t" r="r" b="b"/>
              <a:pathLst>
                <a:path w="2573" h="1287" extrusionOk="0">
                  <a:moveTo>
                    <a:pt x="1" y="1"/>
                  </a:moveTo>
                  <a:lnTo>
                    <a:pt x="1" y="1287"/>
                  </a:lnTo>
                  <a:lnTo>
                    <a:pt x="2573" y="1287"/>
                  </a:lnTo>
                  <a:lnTo>
                    <a:pt x="2573" y="310"/>
                  </a:lnTo>
                  <a:cubicBezTo>
                    <a:pt x="2573" y="144"/>
                    <a:pt x="2430" y="1"/>
                    <a:pt x="2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7"/>
            <p:cNvSpPr/>
            <p:nvPr/>
          </p:nvSpPr>
          <p:spPr>
            <a:xfrm>
              <a:off x="7345908" y="1608527"/>
              <a:ext cx="83545" cy="165500"/>
            </a:xfrm>
            <a:custGeom>
              <a:avLst/>
              <a:gdLst/>
              <a:ahLst/>
              <a:cxnLst/>
              <a:rect l="l" t="t" r="r" b="b"/>
              <a:pathLst>
                <a:path w="2573" h="5097" extrusionOk="0">
                  <a:moveTo>
                    <a:pt x="1" y="0"/>
                  </a:moveTo>
                  <a:lnTo>
                    <a:pt x="1" y="5097"/>
                  </a:lnTo>
                  <a:lnTo>
                    <a:pt x="2573" y="5097"/>
                  </a:lnTo>
                  <a:lnTo>
                    <a:pt x="2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7284050" y="1494846"/>
              <a:ext cx="249012" cy="41789"/>
            </a:xfrm>
            <a:custGeom>
              <a:avLst/>
              <a:gdLst/>
              <a:ahLst/>
              <a:cxnLst/>
              <a:rect l="l" t="t" r="r" b="b"/>
              <a:pathLst>
                <a:path w="7669" h="1287" extrusionOk="0">
                  <a:moveTo>
                    <a:pt x="310" y="1"/>
                  </a:moveTo>
                  <a:cubicBezTo>
                    <a:pt x="143" y="1"/>
                    <a:pt x="0" y="144"/>
                    <a:pt x="0" y="310"/>
                  </a:cubicBezTo>
                  <a:lnTo>
                    <a:pt x="0" y="1287"/>
                  </a:lnTo>
                  <a:lnTo>
                    <a:pt x="7669" y="1287"/>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7284050" y="1556704"/>
              <a:ext cx="352624" cy="269144"/>
            </a:xfrm>
            <a:custGeom>
              <a:avLst/>
              <a:gdLst/>
              <a:ahLst/>
              <a:cxnLst/>
              <a:rect l="l" t="t" r="r" b="b"/>
              <a:pathLst>
                <a:path w="10860" h="8289" extrusionOk="0">
                  <a:moveTo>
                    <a:pt x="9264" y="1596"/>
                  </a:moveTo>
                  <a:cubicBezTo>
                    <a:pt x="9455" y="1596"/>
                    <a:pt x="9598" y="1739"/>
                    <a:pt x="9598" y="1930"/>
                  </a:cubicBezTo>
                  <a:cubicBezTo>
                    <a:pt x="9598" y="2096"/>
                    <a:pt x="9455" y="2239"/>
                    <a:pt x="9264" y="2239"/>
                  </a:cubicBezTo>
                  <a:lnTo>
                    <a:pt x="6073" y="2239"/>
                  </a:lnTo>
                  <a:cubicBezTo>
                    <a:pt x="5883" y="2239"/>
                    <a:pt x="5740" y="2096"/>
                    <a:pt x="5740" y="1930"/>
                  </a:cubicBezTo>
                  <a:cubicBezTo>
                    <a:pt x="5740" y="1739"/>
                    <a:pt x="5883" y="1596"/>
                    <a:pt x="6073" y="1596"/>
                  </a:cubicBezTo>
                  <a:close/>
                  <a:moveTo>
                    <a:pt x="9264" y="2882"/>
                  </a:moveTo>
                  <a:cubicBezTo>
                    <a:pt x="9455" y="2882"/>
                    <a:pt x="9598" y="3025"/>
                    <a:pt x="9598" y="3192"/>
                  </a:cubicBezTo>
                  <a:cubicBezTo>
                    <a:pt x="9598" y="3359"/>
                    <a:pt x="9455" y="3501"/>
                    <a:pt x="9264" y="3501"/>
                  </a:cubicBezTo>
                  <a:lnTo>
                    <a:pt x="6073" y="3501"/>
                  </a:lnTo>
                  <a:cubicBezTo>
                    <a:pt x="5883" y="3501"/>
                    <a:pt x="5740" y="3359"/>
                    <a:pt x="5740" y="3192"/>
                  </a:cubicBezTo>
                  <a:cubicBezTo>
                    <a:pt x="5740" y="3025"/>
                    <a:pt x="5883" y="2882"/>
                    <a:pt x="6073" y="2882"/>
                  </a:cubicBezTo>
                  <a:close/>
                  <a:moveTo>
                    <a:pt x="9264" y="4787"/>
                  </a:moveTo>
                  <a:cubicBezTo>
                    <a:pt x="9455" y="4787"/>
                    <a:pt x="9598" y="4930"/>
                    <a:pt x="9598" y="5097"/>
                  </a:cubicBezTo>
                  <a:cubicBezTo>
                    <a:pt x="9598" y="5288"/>
                    <a:pt x="9455" y="5430"/>
                    <a:pt x="9264" y="5430"/>
                  </a:cubicBezTo>
                  <a:lnTo>
                    <a:pt x="6073" y="5430"/>
                  </a:lnTo>
                  <a:cubicBezTo>
                    <a:pt x="5883" y="5430"/>
                    <a:pt x="5740" y="5288"/>
                    <a:pt x="5740" y="5097"/>
                  </a:cubicBezTo>
                  <a:cubicBezTo>
                    <a:pt x="5740" y="4930"/>
                    <a:pt x="5883" y="4787"/>
                    <a:pt x="6073" y="4787"/>
                  </a:cubicBezTo>
                  <a:close/>
                  <a:moveTo>
                    <a:pt x="9264" y="6050"/>
                  </a:moveTo>
                  <a:cubicBezTo>
                    <a:pt x="9455" y="6050"/>
                    <a:pt x="9598" y="6193"/>
                    <a:pt x="9598" y="6383"/>
                  </a:cubicBezTo>
                  <a:cubicBezTo>
                    <a:pt x="9598" y="6550"/>
                    <a:pt x="9455" y="6693"/>
                    <a:pt x="9264" y="6693"/>
                  </a:cubicBezTo>
                  <a:lnTo>
                    <a:pt x="6073" y="6693"/>
                  </a:lnTo>
                  <a:cubicBezTo>
                    <a:pt x="5883" y="6693"/>
                    <a:pt x="5740" y="6550"/>
                    <a:pt x="5740" y="6383"/>
                  </a:cubicBezTo>
                  <a:cubicBezTo>
                    <a:pt x="5740" y="6193"/>
                    <a:pt x="5883" y="6050"/>
                    <a:pt x="6073" y="6050"/>
                  </a:cubicBezTo>
                  <a:close/>
                  <a:moveTo>
                    <a:pt x="4787" y="953"/>
                  </a:moveTo>
                  <a:cubicBezTo>
                    <a:pt x="4978" y="953"/>
                    <a:pt x="5121" y="1096"/>
                    <a:pt x="5121" y="1287"/>
                  </a:cubicBezTo>
                  <a:lnTo>
                    <a:pt x="5121" y="7002"/>
                  </a:lnTo>
                  <a:cubicBezTo>
                    <a:pt x="5121" y="7193"/>
                    <a:pt x="4978" y="7336"/>
                    <a:pt x="4787" y="7336"/>
                  </a:cubicBezTo>
                  <a:lnTo>
                    <a:pt x="1596" y="7336"/>
                  </a:lnTo>
                  <a:cubicBezTo>
                    <a:pt x="1406" y="7336"/>
                    <a:pt x="1263" y="7193"/>
                    <a:pt x="1263" y="7002"/>
                  </a:cubicBezTo>
                  <a:lnTo>
                    <a:pt x="1263" y="1287"/>
                  </a:lnTo>
                  <a:cubicBezTo>
                    <a:pt x="1263" y="1096"/>
                    <a:pt x="1406" y="953"/>
                    <a:pt x="1596" y="953"/>
                  </a:cubicBezTo>
                  <a:close/>
                  <a:moveTo>
                    <a:pt x="0" y="1"/>
                  </a:moveTo>
                  <a:lnTo>
                    <a:pt x="0" y="7979"/>
                  </a:lnTo>
                  <a:cubicBezTo>
                    <a:pt x="0" y="8145"/>
                    <a:pt x="143" y="8288"/>
                    <a:pt x="310" y="8288"/>
                  </a:cubicBezTo>
                  <a:lnTo>
                    <a:pt x="10550" y="8288"/>
                  </a:lnTo>
                  <a:cubicBezTo>
                    <a:pt x="10717" y="8288"/>
                    <a:pt x="10860" y="8145"/>
                    <a:pt x="10860" y="7979"/>
                  </a:cubicBezTo>
                  <a:lnTo>
                    <a:pt x="10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68"/>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326" name="Google Shape;1326;p6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1327" name="Google Shape;1327;p6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328" name="Google Shape;1328;p6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329" name="Google Shape;1329;p68"/>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an assortment of alternative resources whose style fits the one of this template</a:t>
            </a:r>
            <a:endParaRPr dirty="0"/>
          </a:p>
          <a:p>
            <a:pPr marL="0" lvl="0" indent="0" algn="l" rtl="0">
              <a:spcBef>
                <a:spcPts val="1000"/>
              </a:spcBef>
              <a:spcAft>
                <a:spcPts val="0"/>
              </a:spcAft>
              <a:buNone/>
            </a:pPr>
            <a:r>
              <a:rPr lang="en" sz="1800" dirty="0">
                <a:latin typeface="Poppins SemiBold"/>
                <a:ea typeface="Poppins SemiBold"/>
                <a:cs typeface="Poppins SemiBold"/>
                <a:sym typeface="Poppins SemiBold"/>
              </a:rPr>
              <a:t>Photos</a:t>
            </a:r>
            <a:endParaRPr sz="1800" dirty="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dirty="0">
                <a:solidFill>
                  <a:schemeClr val="hlink"/>
                </a:solidFill>
                <a:uFill>
                  <a:noFill/>
                </a:uFill>
                <a:hlinkClick r:id="rId3"/>
              </a:rPr>
              <a:t>Medium shot smiley women working together</a:t>
            </a:r>
            <a:endParaRPr dirty="0"/>
          </a:p>
          <a:p>
            <a:pPr marL="342900" lvl="0" indent="-203200" algn="l" rtl="0">
              <a:spcBef>
                <a:spcPts val="0"/>
              </a:spcBef>
              <a:spcAft>
                <a:spcPts val="0"/>
              </a:spcAft>
              <a:buSzPts val="1400"/>
              <a:buChar char="●"/>
            </a:pPr>
            <a:r>
              <a:rPr lang="en" dirty="0">
                <a:solidFill>
                  <a:schemeClr val="hlink"/>
                </a:solidFill>
                <a:uFill>
                  <a:noFill/>
                </a:uFill>
                <a:hlinkClick r:id="rId4"/>
              </a:rPr>
              <a:t>Women working as team</a:t>
            </a:r>
            <a:endParaRPr dirty="0"/>
          </a:p>
          <a:p>
            <a:pPr marL="342900" lvl="0" indent="-203200" algn="l" rtl="0">
              <a:spcBef>
                <a:spcPts val="0"/>
              </a:spcBef>
              <a:spcAft>
                <a:spcPts val="0"/>
              </a:spcAft>
              <a:buSzPts val="1400"/>
              <a:buChar char="●"/>
            </a:pPr>
            <a:r>
              <a:rPr lang="en" dirty="0">
                <a:solidFill>
                  <a:schemeClr val="hlink"/>
                </a:solidFill>
                <a:uFill>
                  <a:noFill/>
                </a:uFill>
                <a:hlinkClick r:id="rId5"/>
              </a:rPr>
              <a:t>Portrait of woman working in a startup company</a:t>
            </a:r>
            <a:endParaRPr dirty="0"/>
          </a:p>
          <a:p>
            <a:pPr marL="342900" lvl="0" indent="-203200" algn="l" rtl="0">
              <a:spcBef>
                <a:spcPts val="0"/>
              </a:spcBef>
              <a:spcAft>
                <a:spcPts val="0"/>
              </a:spcAft>
              <a:buSzPts val="1400"/>
              <a:buChar char="●"/>
            </a:pPr>
            <a:r>
              <a:rPr lang="en" dirty="0">
                <a:solidFill>
                  <a:schemeClr val="hlink"/>
                </a:solidFill>
                <a:uFill>
                  <a:noFill/>
                </a:uFill>
                <a:hlinkClick r:id="rId6"/>
              </a:rPr>
              <a:t>Close up on young business person doing internship</a:t>
            </a:r>
            <a:endParaRPr dirty="0"/>
          </a:p>
        </p:txBody>
      </p:sp>
      <p:sp>
        <p:nvSpPr>
          <p:cNvPr id="1330" name="Google Shape;1330;p68"/>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dirty="0">
                <a:uFill>
                  <a:noFill/>
                </a:uFill>
                <a:hlinkClick r:id="rId7"/>
              </a:rPr>
              <a:t>Social integration of working team</a:t>
            </a:r>
            <a:endParaRPr dirty="0"/>
          </a:p>
          <a:p>
            <a:pPr marL="342900" lvl="0" indent="-203200" algn="l" rtl="0">
              <a:spcBef>
                <a:spcPts val="0"/>
              </a:spcBef>
              <a:spcAft>
                <a:spcPts val="0"/>
              </a:spcAft>
              <a:buSzPts val="1400"/>
              <a:buChar char="●"/>
            </a:pPr>
            <a:r>
              <a:rPr lang="en" dirty="0">
                <a:solidFill>
                  <a:schemeClr val="hlink"/>
                </a:solidFill>
                <a:uFill>
                  <a:noFill/>
                </a:uFill>
                <a:hlinkClick r:id="rId8"/>
              </a:rPr>
              <a:t>Businesspeople meeting at office and working</a:t>
            </a:r>
            <a:endParaRPr dirty="0"/>
          </a:p>
          <a:p>
            <a:pPr marL="342900" lvl="0" indent="-203200" algn="l" rtl="0">
              <a:spcBef>
                <a:spcPts val="0"/>
              </a:spcBef>
              <a:spcAft>
                <a:spcPts val="0"/>
              </a:spcAft>
              <a:buSzPts val="1400"/>
              <a:buChar char="●"/>
            </a:pPr>
            <a:r>
              <a:rPr lang="en" dirty="0">
                <a:uFill>
                  <a:noFill/>
                </a:uFill>
                <a:hlinkClick r:id="rId9"/>
              </a:rPr>
              <a:t>Smiling colleagues making notes on plans</a:t>
            </a:r>
            <a:endParaRPr dirty="0"/>
          </a:p>
          <a:p>
            <a:pPr marL="342900" lvl="0" indent="-203200" algn="l" rtl="0">
              <a:spcBef>
                <a:spcPts val="0"/>
              </a:spcBef>
              <a:spcAft>
                <a:spcPts val="0"/>
              </a:spcAft>
              <a:buSzPts val="1400"/>
              <a:buChar char="●"/>
            </a:pPr>
            <a:r>
              <a:rPr lang="en" dirty="0">
                <a:solidFill>
                  <a:schemeClr val="hlink"/>
                </a:solidFill>
                <a:uFill>
                  <a:noFill/>
                </a:uFill>
                <a:hlinkClick r:id="rId10"/>
              </a:rPr>
              <a:t>People brainstorming in an important work meeting</a:t>
            </a:r>
            <a:endParaRPr dirty="0"/>
          </a:p>
          <a:p>
            <a:pPr marL="342900" lvl="0" indent="-203200" algn="l" rtl="0">
              <a:spcBef>
                <a:spcPts val="0"/>
              </a:spcBef>
              <a:spcAft>
                <a:spcPts val="0"/>
              </a:spcAft>
              <a:buSzPts val="1400"/>
              <a:buChar char="●"/>
            </a:pPr>
            <a:r>
              <a:rPr lang="en" dirty="0">
                <a:uFill>
                  <a:noFill/>
                </a:uFill>
                <a:hlinkClick r:id="rId11"/>
              </a:rPr>
              <a:t>Young person during intership</a:t>
            </a:r>
            <a:endParaRPr dirty="0"/>
          </a:p>
          <a:p>
            <a:pPr marL="342900" lvl="0" indent="-203200" algn="l" rtl="0">
              <a:spcBef>
                <a:spcPts val="0"/>
              </a:spcBef>
              <a:spcAft>
                <a:spcPts val="0"/>
              </a:spcAft>
              <a:buSzPts val="1400"/>
              <a:buChar char="●"/>
            </a:pPr>
            <a:r>
              <a:rPr lang="en" dirty="0">
                <a:uFill>
                  <a:noFill/>
                </a:uFill>
                <a:hlinkClick r:id="rId12"/>
              </a:rPr>
              <a:t>Young business team working together in the office</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9"/>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336" name="Google Shape;1336;p6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1337" name="Google Shape;1337;p6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vision | Pitch deck</a:t>
            </a:r>
            <a:endParaRPr/>
          </a:p>
        </p:txBody>
      </p:sp>
      <p:sp>
        <p:nvSpPr>
          <p:cNvPr id="1338" name="Google Shape;1338;p6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339" name="Google Shape;1339;p69"/>
          <p:cNvSpPr txBox="1">
            <a:spLocks noGrp="1"/>
          </p:cNvSpPr>
          <p:nvPr>
            <p:ph type="subTitle" idx="3"/>
          </p:nvPr>
        </p:nvSpPr>
        <p:spPr>
          <a:xfrm>
            <a:off x="711850" y="1241075"/>
            <a:ext cx="3686100" cy="31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on this template? Get them for free at our other websites:</a:t>
            </a:r>
            <a:endParaRPr dirty="0"/>
          </a:p>
          <a:p>
            <a:pPr marL="0" lvl="0" indent="0" algn="l" rtl="0">
              <a:spcBef>
                <a:spcPts val="1000"/>
              </a:spcBef>
              <a:spcAft>
                <a:spcPts val="0"/>
              </a:spcAft>
              <a:buNone/>
            </a:pPr>
            <a:r>
              <a:rPr lang="en" sz="1800" dirty="0">
                <a:latin typeface="Poppins SemiBold"/>
                <a:ea typeface="Poppins SemiBold"/>
                <a:cs typeface="Poppins SemiBold"/>
                <a:sym typeface="Poppins SemiBold"/>
              </a:rPr>
              <a:t>Photos</a:t>
            </a:r>
            <a:endParaRPr sz="1800" dirty="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dirty="0">
                <a:solidFill>
                  <a:schemeClr val="hlink"/>
                </a:solidFill>
                <a:uFill>
                  <a:noFill/>
                </a:uFill>
                <a:hlinkClick r:id="rId3"/>
              </a:rPr>
              <a:t>Portrait of woman working in a startup company</a:t>
            </a:r>
            <a:endParaRPr dirty="0"/>
          </a:p>
          <a:p>
            <a:pPr marL="342900" lvl="0" indent="-203200" algn="l" rtl="0">
              <a:spcBef>
                <a:spcPts val="0"/>
              </a:spcBef>
              <a:spcAft>
                <a:spcPts val="0"/>
              </a:spcAft>
              <a:buSzPts val="1400"/>
              <a:buChar char="●"/>
            </a:pPr>
            <a:r>
              <a:rPr lang="en" dirty="0">
                <a:solidFill>
                  <a:schemeClr val="hlink"/>
                </a:solidFill>
                <a:uFill>
                  <a:noFill/>
                </a:uFill>
                <a:hlinkClick r:id="rId4"/>
              </a:rPr>
              <a:t>Colleagues working together on the project</a:t>
            </a:r>
            <a:endParaRPr dirty="0"/>
          </a:p>
          <a:p>
            <a:pPr marL="342900" lvl="0" indent="-203200" algn="l" rtl="0">
              <a:spcBef>
                <a:spcPts val="0"/>
              </a:spcBef>
              <a:spcAft>
                <a:spcPts val="0"/>
              </a:spcAft>
              <a:buSzPts val="1400"/>
              <a:buChar char="●"/>
            </a:pPr>
            <a:r>
              <a:rPr lang="en" dirty="0">
                <a:solidFill>
                  <a:schemeClr val="hlink"/>
                </a:solidFill>
                <a:uFill>
                  <a:noFill/>
                </a:uFill>
                <a:hlinkClick r:id="rId5"/>
              </a:rPr>
              <a:t>Smiley man carrying laptop</a:t>
            </a:r>
            <a:endParaRPr dirty="0"/>
          </a:p>
          <a:p>
            <a:pPr marL="342900" lvl="0" indent="-203200" algn="l" rtl="0">
              <a:spcBef>
                <a:spcPts val="0"/>
              </a:spcBef>
              <a:spcAft>
                <a:spcPts val="0"/>
              </a:spcAft>
              <a:buSzPts val="1400"/>
              <a:buChar char="●"/>
            </a:pPr>
            <a:r>
              <a:rPr lang="en" dirty="0">
                <a:solidFill>
                  <a:schemeClr val="hlink"/>
                </a:solidFill>
                <a:uFill>
                  <a:noFill/>
                </a:uFill>
                <a:hlinkClick r:id="rId6"/>
              </a:rPr>
              <a:t>Young business woman at work in the office</a:t>
            </a:r>
            <a:endParaRPr dirty="0"/>
          </a:p>
          <a:p>
            <a:pPr marL="342900" lvl="0" indent="-203200" algn="l" rtl="0">
              <a:spcBef>
                <a:spcPts val="0"/>
              </a:spcBef>
              <a:spcAft>
                <a:spcPts val="0"/>
              </a:spcAft>
              <a:buSzPts val="1400"/>
              <a:buChar char="●"/>
            </a:pPr>
            <a:r>
              <a:rPr lang="en" dirty="0">
                <a:uFill>
                  <a:noFill/>
                </a:uFill>
                <a:hlinkClick r:id="rId7"/>
              </a:rPr>
              <a:t>Person working in the office</a:t>
            </a:r>
            <a:endParaRPr dirty="0"/>
          </a:p>
          <a:p>
            <a:pPr marL="342900" lvl="0" indent="-203200" algn="l" rtl="0">
              <a:spcBef>
                <a:spcPts val="0"/>
              </a:spcBef>
              <a:spcAft>
                <a:spcPts val="0"/>
              </a:spcAft>
              <a:buSzPts val="1400"/>
              <a:buChar char="●"/>
            </a:pPr>
            <a:r>
              <a:rPr lang="en" dirty="0">
                <a:solidFill>
                  <a:schemeClr val="hlink"/>
                </a:solidFill>
                <a:uFill>
                  <a:noFill/>
                </a:uFill>
                <a:hlinkClick r:id="rId8"/>
              </a:rPr>
              <a:t>Person doing a presentation</a:t>
            </a:r>
            <a:endParaRPr dirty="0"/>
          </a:p>
        </p:txBody>
      </p:sp>
      <p:sp>
        <p:nvSpPr>
          <p:cNvPr id="1340" name="Google Shape;1340;p69"/>
          <p:cNvSpPr txBox="1">
            <a:spLocks noGrp="1"/>
          </p:cNvSpPr>
          <p:nvPr>
            <p:ph type="subTitle" idx="4"/>
          </p:nvPr>
        </p:nvSpPr>
        <p:spPr>
          <a:xfrm>
            <a:off x="4745950" y="1241075"/>
            <a:ext cx="3686100" cy="31251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dirty="0">
                <a:uFill>
                  <a:noFill/>
                </a:uFill>
                <a:hlinkClick r:id="rId9"/>
              </a:rPr>
              <a:t>Young people working together in a startup company</a:t>
            </a:r>
            <a:endParaRPr dirty="0"/>
          </a:p>
          <a:p>
            <a:pPr marL="342900" lvl="0" indent="-203200" algn="l" rtl="0">
              <a:spcBef>
                <a:spcPts val="0"/>
              </a:spcBef>
              <a:spcAft>
                <a:spcPts val="0"/>
              </a:spcAft>
              <a:buSzPts val="1400"/>
              <a:buChar char="●"/>
            </a:pPr>
            <a:r>
              <a:rPr lang="en" dirty="0">
                <a:uFill>
                  <a:noFill/>
                </a:uFill>
                <a:hlinkClick r:id="rId10"/>
              </a:rPr>
              <a:t>Young business team working together in the office</a:t>
            </a:r>
            <a:endParaRPr dirty="0"/>
          </a:p>
          <a:p>
            <a:pPr marL="342900" lvl="0" indent="-203200" algn="l" rtl="0">
              <a:spcBef>
                <a:spcPts val="0"/>
              </a:spcBef>
              <a:spcAft>
                <a:spcPts val="0"/>
              </a:spcAft>
              <a:buSzPts val="1400"/>
              <a:buChar char="●"/>
            </a:pPr>
            <a:r>
              <a:rPr lang="en" dirty="0">
                <a:solidFill>
                  <a:schemeClr val="hlink"/>
                </a:solidFill>
                <a:uFill>
                  <a:noFill/>
                </a:uFill>
                <a:hlinkClick r:id="rId11"/>
              </a:rPr>
              <a:t>People having a meeting in the same office</a:t>
            </a:r>
            <a:endParaRPr dirty="0"/>
          </a:p>
          <a:p>
            <a:pPr marL="342900" lvl="0" indent="-203200" algn="l" rtl="0">
              <a:spcBef>
                <a:spcPts val="0"/>
              </a:spcBef>
              <a:spcAft>
                <a:spcPts val="0"/>
              </a:spcAft>
              <a:buSzPts val="1400"/>
              <a:buChar char="●"/>
            </a:pPr>
            <a:r>
              <a:rPr lang="en" dirty="0">
                <a:uFill>
                  <a:noFill/>
                </a:uFill>
                <a:hlinkClick r:id="rId12"/>
              </a:rPr>
              <a:t>Medium shot business man writing in notebook</a:t>
            </a:r>
            <a:endParaRPr dirty="0"/>
          </a:p>
          <a:p>
            <a:pPr marL="0" lvl="0" indent="0" algn="l" rtl="0">
              <a:spcBef>
                <a:spcPts val="1000"/>
              </a:spcBef>
              <a:spcAft>
                <a:spcPts val="0"/>
              </a:spcAft>
              <a:buNone/>
            </a:pPr>
            <a:r>
              <a:rPr lang="en" sz="1800" dirty="0">
                <a:latin typeface="Poppins SemiBold"/>
                <a:ea typeface="Poppins SemiBold"/>
                <a:cs typeface="Poppins SemiBold"/>
                <a:sym typeface="Poppins SemiBold"/>
              </a:rPr>
              <a:t>Icons</a:t>
            </a:r>
            <a:endParaRPr sz="1800" dirty="0">
              <a:latin typeface="Poppins SemiBold"/>
              <a:ea typeface="Poppins SemiBold"/>
              <a:cs typeface="Poppins SemiBold"/>
              <a:sym typeface="Poppins SemiBold"/>
            </a:endParaRPr>
          </a:p>
          <a:p>
            <a:pPr marL="342900" lvl="0" indent="-203200" algn="l" rtl="0">
              <a:spcBef>
                <a:spcPts val="0"/>
              </a:spcBef>
              <a:spcAft>
                <a:spcPts val="0"/>
              </a:spcAft>
              <a:buSzPts val="1400"/>
              <a:buChar char="●"/>
            </a:pPr>
            <a:r>
              <a:rPr lang="en" dirty="0">
                <a:uFill>
                  <a:noFill/>
                </a:uFill>
                <a:hlinkClick r:id="rId13"/>
              </a:rPr>
              <a:t>User experience icon pack</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
        <p:cNvGrpSpPr/>
        <p:nvPr/>
      </p:nvGrpSpPr>
      <p:grpSpPr>
        <a:xfrm>
          <a:off x="0" y="0"/>
          <a:ext cx="0" cy="0"/>
          <a:chOff x="0" y="0"/>
          <a:chExt cx="0" cy="0"/>
        </a:xfrm>
      </p:grpSpPr>
      <p:sp>
        <p:nvSpPr>
          <p:cNvPr id="1378" name="Google Shape;1378;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379" name="Google Shape;1379;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80" name="Google Shape;1380;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81" name="Google Shape;1381;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82" name="Google Shape;1382;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83" name="Google Shape;1383;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84" name="Google Shape;1384;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85" name="Google Shape;1385;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86" name="Google Shape;1386;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87" name="Google Shape;1387;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88" name="Google Shape;1388;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89" name="Google Shape;138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367" name="Google Shape;367;p40"/>
          <p:cNvSpPr txBox="1">
            <a:spLocks noGrp="1"/>
          </p:cNvSpPr>
          <p:nvPr>
            <p:ph type="subTitle" idx="3"/>
          </p:nvPr>
        </p:nvSpPr>
        <p:spPr>
          <a:xfrm>
            <a:off x="713075" y="1746850"/>
            <a:ext cx="4155300" cy="21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000"/>
              </a:spcBef>
              <a:spcAft>
                <a:spcPts val="0"/>
              </a:spcAft>
              <a:buNone/>
            </a:pPr>
            <a:r>
              <a:rPr lang="en"/>
              <a:t>Lists like this one:</a:t>
            </a:r>
            <a:endParaRPr/>
          </a:p>
          <a:p>
            <a:pPr marL="342900" lvl="0" indent="-203200" algn="l" rtl="0">
              <a:spcBef>
                <a:spcPts val="0"/>
              </a:spcBef>
              <a:spcAft>
                <a:spcPts val="0"/>
              </a:spcAft>
              <a:buSzPts val="1400"/>
              <a:buChar char="●"/>
            </a:pPr>
            <a:r>
              <a:rPr lang="en"/>
              <a:t>They’re simple </a:t>
            </a:r>
            <a:endParaRPr/>
          </a:p>
          <a:p>
            <a:pPr marL="342900" lvl="0" indent="-203200" algn="l" rtl="0">
              <a:spcBef>
                <a:spcPts val="0"/>
              </a:spcBef>
              <a:spcAft>
                <a:spcPts val="0"/>
              </a:spcAft>
              <a:buSzPts val="1400"/>
              <a:buChar char="●"/>
            </a:pPr>
            <a:r>
              <a:rPr lang="en"/>
              <a:t>You can organize your ideas clearly</a:t>
            </a:r>
            <a:endParaRPr/>
          </a:p>
          <a:p>
            <a:pPr marL="342900" lvl="0" indent="-2032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
        <p:nvSpPr>
          <p:cNvPr id="368" name="Google Shape;368;p4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369" name="Google Shape;369;p4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company</a:t>
            </a:r>
            <a:endParaRPr/>
          </a:p>
        </p:txBody>
      </p:sp>
      <p:sp>
        <p:nvSpPr>
          <p:cNvPr id="370" name="Google Shape;370;p4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 </a:t>
            </a:r>
            <a:endParaRPr dirty="0"/>
          </a:p>
        </p:txBody>
      </p:sp>
      <p:pic>
        <p:nvPicPr>
          <p:cNvPr id="371" name="Google Shape;371;p40"/>
          <p:cNvPicPr preferRelativeResize="0"/>
          <p:nvPr/>
        </p:nvPicPr>
        <p:blipFill rotWithShape="1">
          <a:blip r:embed="rId3">
            <a:alphaModFix/>
          </a:blip>
          <a:srcRect l="27096" r="992"/>
          <a:stretch/>
        </p:blipFill>
        <p:spPr>
          <a:xfrm>
            <a:off x="5210400" y="1117500"/>
            <a:ext cx="2910600" cy="2908500"/>
          </a:xfrm>
          <a:prstGeom prst="ellipse">
            <a:avLst/>
          </a:prstGeom>
          <a:noFill/>
          <a:ln>
            <a:noFill/>
          </a:ln>
        </p:spPr>
      </p:pic>
      <p:sp>
        <p:nvSpPr>
          <p:cNvPr id="372" name="Google Shape;372;p40"/>
          <p:cNvSpPr/>
          <p:nvPr/>
        </p:nvSpPr>
        <p:spPr>
          <a:xfrm rot="6775818" flipH="1">
            <a:off x="6318025" y="606215"/>
            <a:ext cx="3036875" cy="3036875"/>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398" name="Google Shape;398;p4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 </a:t>
            </a:r>
            <a:endParaRPr dirty="0"/>
          </a:p>
        </p:txBody>
      </p:sp>
      <p:sp>
        <p:nvSpPr>
          <p:cNvPr id="399" name="Google Shape;399;p4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400" name="Google Shape;400;p42"/>
          <p:cNvSpPr txBox="1">
            <a:spLocks noGrp="1"/>
          </p:cNvSpPr>
          <p:nvPr>
            <p:ph type="subTitle" idx="3"/>
          </p:nvPr>
        </p:nvSpPr>
        <p:spPr>
          <a:xfrm>
            <a:off x="5043424" y="2062975"/>
            <a:ext cx="3138599" cy="19102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Jupiter is a gas giant and the biggest planet in the Solar System. It's the fourth-brightest object in the night sky</a:t>
            </a:r>
            <a:endParaRPr dirty="0"/>
          </a:p>
        </p:txBody>
      </p:sp>
      <p:sp>
        <p:nvSpPr>
          <p:cNvPr id="401" name="Google Shape;401;p42"/>
          <p:cNvSpPr txBox="1">
            <a:spLocks noGrp="1"/>
          </p:cNvSpPr>
          <p:nvPr>
            <p:ph type="title"/>
          </p:nvPr>
        </p:nvSpPr>
        <p:spPr>
          <a:xfrm>
            <a:off x="5043426" y="1371816"/>
            <a:ext cx="27159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pic>
        <p:nvPicPr>
          <p:cNvPr id="402" name="Google Shape;402;p42"/>
          <p:cNvPicPr preferRelativeResize="0"/>
          <p:nvPr/>
        </p:nvPicPr>
        <p:blipFill rotWithShape="1">
          <a:blip r:embed="rId3">
            <a:alphaModFix/>
          </a:blip>
          <a:srcRect l="11577" r="22188"/>
          <a:stretch/>
        </p:blipFill>
        <p:spPr>
          <a:xfrm>
            <a:off x="940175" y="734590"/>
            <a:ext cx="3138600" cy="3135900"/>
          </a:xfrm>
          <a:prstGeom prst="ellipse">
            <a:avLst/>
          </a:prstGeom>
          <a:noFill/>
          <a:ln>
            <a:noFill/>
          </a:ln>
        </p:spPr>
      </p:pic>
      <p:sp>
        <p:nvSpPr>
          <p:cNvPr id="403" name="Google Shape;403;p42"/>
          <p:cNvSpPr/>
          <p:nvPr/>
        </p:nvSpPr>
        <p:spPr>
          <a:xfrm rot="-4377032" flipH="1">
            <a:off x="-182573" y="740079"/>
            <a:ext cx="3036864" cy="30368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78" name="Google Shape;378;p4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379" name="Google Shape;379;p4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380" name="Google Shape;380;p41"/>
          <p:cNvSpPr txBox="1">
            <a:spLocks noGrp="1"/>
          </p:cNvSpPr>
          <p:nvPr>
            <p:ph type="subTitle" idx="3"/>
          </p:nvPr>
        </p:nvSpPr>
        <p:spPr>
          <a:xfrm>
            <a:off x="194209" y="3831355"/>
            <a:ext cx="2945012" cy="6874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speak about this person here</a:t>
            </a:r>
            <a:endParaRPr dirty="0"/>
          </a:p>
        </p:txBody>
      </p:sp>
      <p:sp>
        <p:nvSpPr>
          <p:cNvPr id="381" name="Google Shape;381;p4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382" name="Google Shape;382;p41"/>
          <p:cNvSpPr txBox="1">
            <a:spLocks noGrp="1"/>
          </p:cNvSpPr>
          <p:nvPr>
            <p:ph type="subTitle" idx="4"/>
          </p:nvPr>
        </p:nvSpPr>
        <p:spPr>
          <a:xfrm>
            <a:off x="753008" y="3150680"/>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Susan Bones</a:t>
            </a:r>
            <a:endParaRPr dirty="0"/>
          </a:p>
        </p:txBody>
      </p:sp>
      <p:sp>
        <p:nvSpPr>
          <p:cNvPr id="383" name="Google Shape;383;p41"/>
          <p:cNvSpPr txBox="1">
            <a:spLocks noGrp="1"/>
          </p:cNvSpPr>
          <p:nvPr>
            <p:ph type="subTitle" idx="5"/>
          </p:nvPr>
        </p:nvSpPr>
        <p:spPr>
          <a:xfrm>
            <a:off x="3139221" y="3832349"/>
            <a:ext cx="2945012" cy="6874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speak about this person here</a:t>
            </a:r>
            <a:endParaRPr dirty="0"/>
          </a:p>
        </p:txBody>
      </p:sp>
      <p:sp>
        <p:nvSpPr>
          <p:cNvPr id="384" name="Google Shape;384;p41"/>
          <p:cNvSpPr txBox="1">
            <a:spLocks noGrp="1"/>
          </p:cNvSpPr>
          <p:nvPr>
            <p:ph type="subTitle" idx="6"/>
          </p:nvPr>
        </p:nvSpPr>
        <p:spPr>
          <a:xfrm>
            <a:off x="3439747" y="3156842"/>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Timmy Jimmy</a:t>
            </a:r>
            <a:endParaRPr dirty="0"/>
          </a:p>
        </p:txBody>
      </p:sp>
      <p:sp>
        <p:nvSpPr>
          <p:cNvPr id="385" name="Google Shape;385;p41"/>
          <p:cNvSpPr txBox="1">
            <a:spLocks noGrp="1"/>
          </p:cNvSpPr>
          <p:nvPr>
            <p:ph type="subTitle" idx="7"/>
          </p:nvPr>
        </p:nvSpPr>
        <p:spPr>
          <a:xfrm>
            <a:off x="5987862" y="3834791"/>
            <a:ext cx="2945012" cy="6874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 can speak about this person here</a:t>
            </a:r>
            <a:endParaRPr dirty="0"/>
          </a:p>
        </p:txBody>
      </p:sp>
      <p:sp>
        <p:nvSpPr>
          <p:cNvPr id="386" name="Google Shape;386;p41"/>
          <p:cNvSpPr txBox="1">
            <a:spLocks noGrp="1"/>
          </p:cNvSpPr>
          <p:nvPr>
            <p:ph type="subTitle" idx="8"/>
          </p:nvPr>
        </p:nvSpPr>
        <p:spPr>
          <a:xfrm>
            <a:off x="6180725" y="3150680"/>
            <a:ext cx="214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Jenna Smith</a:t>
            </a:r>
            <a:endParaRPr dirty="0"/>
          </a:p>
        </p:txBody>
      </p:sp>
      <p:pic>
        <p:nvPicPr>
          <p:cNvPr id="387" name="Google Shape;387;p41"/>
          <p:cNvPicPr preferRelativeResize="0"/>
          <p:nvPr/>
        </p:nvPicPr>
        <p:blipFill rotWithShape="1">
          <a:blip r:embed="rId3">
            <a:alphaModFix/>
          </a:blip>
          <a:srcRect l="327" r="337"/>
          <a:stretch/>
        </p:blipFill>
        <p:spPr>
          <a:xfrm>
            <a:off x="1081636" y="1586700"/>
            <a:ext cx="1596600" cy="1595400"/>
          </a:xfrm>
          <a:prstGeom prst="ellipse">
            <a:avLst/>
          </a:prstGeom>
          <a:noFill/>
          <a:ln>
            <a:noFill/>
          </a:ln>
        </p:spPr>
      </p:pic>
      <p:pic>
        <p:nvPicPr>
          <p:cNvPr id="388" name="Google Shape;388;p41"/>
          <p:cNvPicPr preferRelativeResize="0"/>
          <p:nvPr/>
        </p:nvPicPr>
        <p:blipFill rotWithShape="1">
          <a:blip r:embed="rId4">
            <a:alphaModFix/>
          </a:blip>
          <a:srcRect l="8343" t="3335" r="4014" b="8434"/>
          <a:stretch/>
        </p:blipFill>
        <p:spPr>
          <a:xfrm>
            <a:off x="3547449" y="1586700"/>
            <a:ext cx="1596600" cy="1595400"/>
          </a:xfrm>
          <a:prstGeom prst="ellipse">
            <a:avLst/>
          </a:prstGeom>
          <a:noFill/>
          <a:ln>
            <a:noFill/>
          </a:ln>
        </p:spPr>
      </p:pic>
      <p:pic>
        <p:nvPicPr>
          <p:cNvPr id="389" name="Google Shape;389;p41"/>
          <p:cNvPicPr preferRelativeResize="0"/>
          <p:nvPr/>
        </p:nvPicPr>
        <p:blipFill rotWithShape="1">
          <a:blip r:embed="rId5">
            <a:alphaModFix/>
          </a:blip>
          <a:srcRect l="327" r="337"/>
          <a:stretch/>
        </p:blipFill>
        <p:spPr>
          <a:xfrm>
            <a:off x="6455225" y="1586700"/>
            <a:ext cx="1596600" cy="1595400"/>
          </a:xfrm>
          <a:prstGeom prst="ellipse">
            <a:avLst/>
          </a:prstGeom>
          <a:noFill/>
          <a:ln>
            <a:noFill/>
          </a:ln>
        </p:spPr>
      </p:pic>
      <p:sp>
        <p:nvSpPr>
          <p:cNvPr id="390" name="Google Shape;390;p41"/>
          <p:cNvSpPr/>
          <p:nvPr/>
        </p:nvSpPr>
        <p:spPr>
          <a:xfrm rot="-3253444">
            <a:off x="777114" y="1497536"/>
            <a:ext cx="1492772" cy="1492772"/>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rot="-6821403" flipH="1">
            <a:off x="3877667" y="1302985"/>
            <a:ext cx="1492576" cy="1492576"/>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rot="-8100000" flipH="1">
            <a:off x="6249622" y="1825253"/>
            <a:ext cx="1492985" cy="1492985"/>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96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61"/>
          <p:cNvPicPr preferRelativeResize="0"/>
          <p:nvPr/>
        </p:nvPicPr>
        <p:blipFill rotWithShape="1">
          <a:blip r:embed="rId3">
            <a:alphaModFix/>
          </a:blip>
          <a:srcRect l="4007" r="29758"/>
          <a:stretch/>
        </p:blipFill>
        <p:spPr>
          <a:xfrm>
            <a:off x="940175" y="734606"/>
            <a:ext cx="3138600" cy="3135900"/>
          </a:xfrm>
          <a:prstGeom prst="ellipse">
            <a:avLst/>
          </a:prstGeom>
          <a:noFill/>
          <a:ln>
            <a:noFill/>
          </a:ln>
        </p:spPr>
      </p:pic>
      <p:sp>
        <p:nvSpPr>
          <p:cNvPr id="857" name="Google Shape;857;p61"/>
          <p:cNvSpPr/>
          <p:nvPr/>
        </p:nvSpPr>
        <p:spPr>
          <a:xfrm rot="-3891560" flipH="1">
            <a:off x="-791289" y="-625369"/>
            <a:ext cx="3934638" cy="3934638"/>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859" name="Google Shape;859;p6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sp>
        <p:nvSpPr>
          <p:cNvPr id="860" name="Google Shape;860;p6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861" name="Google Shape;861;p61"/>
          <p:cNvSpPr txBox="1">
            <a:spLocks noGrp="1"/>
          </p:cNvSpPr>
          <p:nvPr>
            <p:ph type="title"/>
          </p:nvPr>
        </p:nvSpPr>
        <p:spPr>
          <a:xfrm>
            <a:off x="4572000" y="1302085"/>
            <a:ext cx="3859200" cy="1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reinforce the concept</a:t>
            </a:r>
            <a:endParaRPr/>
          </a:p>
        </p:txBody>
      </p:sp>
      <p:sp>
        <p:nvSpPr>
          <p:cNvPr id="862" name="Google Shape;862;p61"/>
          <p:cNvSpPr txBox="1">
            <a:spLocks noGrp="1"/>
          </p:cNvSpPr>
          <p:nvPr>
            <p:ph type="subTitle" idx="3"/>
          </p:nvPr>
        </p:nvSpPr>
        <p:spPr>
          <a:xfrm>
            <a:off x="4571625" y="2475001"/>
            <a:ext cx="3859200" cy="8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3"/>
          <p:cNvSpPr/>
          <p:nvPr/>
        </p:nvSpPr>
        <p:spPr>
          <a:xfrm>
            <a:off x="4823417" y="1403600"/>
            <a:ext cx="30144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3"/>
          <p:cNvSpPr/>
          <p:nvPr/>
        </p:nvSpPr>
        <p:spPr>
          <a:xfrm rot="-5400000">
            <a:off x="-509959" y="1976268"/>
            <a:ext cx="2001600" cy="2001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305167" y="1403600"/>
            <a:ext cx="3014400" cy="30030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5916617" y="1623685"/>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398367" y="1623685"/>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 vs us</a:t>
            </a:r>
            <a:endParaRPr/>
          </a:p>
        </p:txBody>
      </p:sp>
      <p:sp>
        <p:nvSpPr>
          <p:cNvPr id="414" name="Google Shape;414;p43"/>
          <p:cNvSpPr txBox="1">
            <a:spLocks noGrp="1"/>
          </p:cNvSpPr>
          <p:nvPr>
            <p:ph type="subTitle" idx="3"/>
          </p:nvPr>
        </p:nvSpPr>
        <p:spPr>
          <a:xfrm>
            <a:off x="5186717" y="3007297"/>
            <a:ext cx="2287800" cy="11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415" name="Google Shape;415;p43"/>
          <p:cNvSpPr txBox="1">
            <a:spLocks noGrp="1"/>
          </p:cNvSpPr>
          <p:nvPr>
            <p:ph type="subTitle" idx="1"/>
          </p:nvPr>
        </p:nvSpPr>
        <p:spPr>
          <a:xfrm>
            <a:off x="1669367" y="3007297"/>
            <a:ext cx="2286000" cy="11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larger than the Moon</a:t>
            </a:r>
            <a:endParaRPr/>
          </a:p>
        </p:txBody>
      </p:sp>
      <p:sp>
        <p:nvSpPr>
          <p:cNvPr id="416" name="Google Shape;416;p43"/>
          <p:cNvSpPr txBox="1">
            <a:spLocks noGrp="1"/>
          </p:cNvSpPr>
          <p:nvPr>
            <p:ph type="subTitle" idx="2"/>
          </p:nvPr>
        </p:nvSpPr>
        <p:spPr>
          <a:xfrm>
            <a:off x="1669367" y="2557647"/>
            <a:ext cx="2286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417" name="Google Shape;417;p43"/>
          <p:cNvSpPr txBox="1">
            <a:spLocks noGrp="1"/>
          </p:cNvSpPr>
          <p:nvPr>
            <p:ph type="subTitle" idx="4"/>
          </p:nvPr>
        </p:nvSpPr>
        <p:spPr>
          <a:xfrm>
            <a:off x="5186717" y="2557647"/>
            <a:ext cx="22878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418" name="Google Shape;418;p4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419" name="Google Shape;419;p43"/>
          <p:cNvSpPr txBox="1">
            <a:spLocks noGrp="1"/>
          </p:cNvSpPr>
          <p:nvPr>
            <p:ph type="subTitle" idx="5"/>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sp>
        <p:nvSpPr>
          <p:cNvPr id="420" name="Google Shape;420;p43"/>
          <p:cNvSpPr txBox="1">
            <a:spLocks noGrp="1"/>
          </p:cNvSpPr>
          <p:nvPr>
            <p:ph type="subTitle" idx="6"/>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grpSp>
        <p:nvGrpSpPr>
          <p:cNvPr id="421" name="Google Shape;421;p43"/>
          <p:cNvGrpSpPr/>
          <p:nvPr/>
        </p:nvGrpSpPr>
        <p:grpSpPr>
          <a:xfrm>
            <a:off x="2584525" y="1838015"/>
            <a:ext cx="455682" cy="399351"/>
            <a:chOff x="899850" y="871450"/>
            <a:chExt cx="483175" cy="423400"/>
          </a:xfrm>
        </p:grpSpPr>
        <p:sp>
          <p:nvSpPr>
            <p:cNvPr id="422" name="Google Shape;422;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424;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 name="Google Shape;426;p43"/>
          <p:cNvGrpSpPr/>
          <p:nvPr/>
        </p:nvGrpSpPr>
        <p:grpSpPr>
          <a:xfrm>
            <a:off x="6129453" y="1836521"/>
            <a:ext cx="402328" cy="402345"/>
            <a:chOff x="5049725" y="1435050"/>
            <a:chExt cx="486550" cy="481850"/>
          </a:xfrm>
        </p:grpSpPr>
        <p:sp>
          <p:nvSpPr>
            <p:cNvPr id="427" name="Google Shape;427;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 name="Google Shape;428;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309" name="Google Shape;309;p36"/>
          <p:cNvSpPr txBox="1">
            <a:spLocks noGrp="1"/>
          </p:cNvSpPr>
          <p:nvPr>
            <p:ph type="body" idx="1"/>
          </p:nvPr>
        </p:nvSpPr>
        <p:spPr>
          <a:xfrm>
            <a:off x="713075" y="1161000"/>
            <a:ext cx="5372136" cy="34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uFill>
                  <a:noFill/>
                </a:uFill>
                <a:hlinkClick r:id="rId3"/>
              </a:rPr>
              <a:t>Slidesgo</a:t>
            </a:r>
            <a:r>
              <a:rPr lang="en" dirty="0"/>
              <a:t> template:</a:t>
            </a:r>
            <a:endParaRPr dirty="0"/>
          </a:p>
          <a:p>
            <a:pPr marL="342900" lvl="0" indent="-184150" algn="l" rtl="0">
              <a:spcBef>
                <a:spcPts val="1000"/>
              </a:spcBef>
              <a:spcAft>
                <a:spcPts val="0"/>
              </a:spcAft>
              <a:buClr>
                <a:schemeClr val="lt1"/>
              </a:buClr>
              <a:buSzPts val="1100"/>
              <a:buAutoNum type="arabicPeriod"/>
            </a:pPr>
            <a:r>
              <a:rPr lang="en" dirty="0"/>
              <a:t>A slide structure based on a pitch deck presentation,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84150" algn="l" rtl="0">
              <a:spcBef>
                <a:spcPts val="0"/>
              </a:spcBef>
              <a:spcAft>
                <a:spcPts val="0"/>
              </a:spcAft>
              <a:buClr>
                <a:schemeClr val="lt1"/>
              </a:buClr>
              <a:buSzPts val="1100"/>
              <a:buAutoNum type="arabicPeriod"/>
            </a:pPr>
            <a:r>
              <a:rPr lang="en" dirty="0"/>
              <a:t>To view this template with the correct fonts in ppt format, download and install </a:t>
            </a:r>
            <a:r>
              <a:rPr lang="en" b="1" dirty="0">
                <a:solidFill>
                  <a:schemeClr val="hlink"/>
                </a:solidFill>
                <a:uFill>
                  <a:noFill/>
                </a:uFill>
                <a:hlinkClick r:id="" action="ppaction://noaction"/>
              </a:rPr>
              <a:t>the fonts that we have used</a:t>
            </a:r>
            <a:r>
              <a:rPr lang="en" dirty="0"/>
              <a:t> on your computer. You can learn how to download and install fonts </a:t>
            </a:r>
            <a:r>
              <a:rPr lang="en" b="1" dirty="0">
                <a:solidFill>
                  <a:schemeClr val="hlink"/>
                </a:solidFill>
                <a:uFill>
                  <a:noFill/>
                </a:uFill>
                <a:hlinkClick r:id="rId6"/>
              </a:rPr>
              <a:t>here</a:t>
            </a:r>
            <a:r>
              <a:rPr lang="en" dirty="0"/>
              <a:t>.</a:t>
            </a:r>
            <a:endParaRPr dirty="0"/>
          </a:p>
          <a:p>
            <a:pPr marL="342900" lvl="0" indent="-184150" algn="l" rtl="0">
              <a:spcBef>
                <a:spcPts val="0"/>
              </a:spcBef>
              <a:spcAft>
                <a:spcPts val="0"/>
              </a:spcAft>
              <a:buClr>
                <a:schemeClr val="lt1"/>
              </a:buClr>
              <a:buSzPts val="1100"/>
              <a:buAutoNum type="arabicPeriod"/>
            </a:pPr>
            <a:r>
              <a:rPr lang="en" dirty="0"/>
              <a:t>An assortment of graphic resources that are suitable for use in the presentation can be found in the </a:t>
            </a:r>
            <a:r>
              <a:rPr lang="en" b="1" dirty="0">
                <a:solidFill>
                  <a:schemeClr val="hlink"/>
                </a:solidFill>
                <a:uFill>
                  <a:noFill/>
                </a:uFill>
                <a:hlinkClick r:id="rId7" action="ppaction://hlinksldjump"/>
              </a:rPr>
              <a:t>alternative resources slide</a:t>
            </a:r>
            <a:r>
              <a:rPr lang="en" dirty="0"/>
              <a:t>.</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8" action="ppaction://hlinksldjump"/>
              </a:rPr>
              <a:t>thanks slide</a:t>
            </a:r>
            <a:r>
              <a:rPr lang="en" dirty="0"/>
              <a:t>, which you must keep so that proper credits for our design are given.</a:t>
            </a:r>
            <a:endParaRPr dirty="0"/>
          </a:p>
          <a:p>
            <a:pPr marL="342900" lvl="0" indent="-184150" algn="l" rtl="0">
              <a:spcBef>
                <a:spcPts val="0"/>
              </a:spcBef>
              <a:spcAft>
                <a:spcPts val="0"/>
              </a:spcAft>
              <a:buClr>
                <a:schemeClr val="lt1"/>
              </a:buClr>
              <a:buSzPts val="1100"/>
              <a:buAutoNum type="arabicPeriod"/>
            </a:pPr>
            <a:r>
              <a:rPr lang="en" dirty="0"/>
              <a:t>A </a:t>
            </a:r>
            <a:r>
              <a:rPr lang="en" b="1" dirty="0">
                <a:solidFill>
                  <a:schemeClr val="hlink"/>
                </a:solidFill>
                <a:uFill>
                  <a:noFill/>
                </a:uFill>
                <a:hlinkClick r:id="rId9" action="ppaction://hlinksldjump"/>
              </a:rPr>
              <a:t>resources slide</a:t>
            </a:r>
            <a:r>
              <a:rPr lang="en" dirty="0"/>
              <a:t>, where you’ll find links to all the elements used in the template.</a:t>
            </a:r>
            <a:endParaRPr dirty="0"/>
          </a:p>
          <a:p>
            <a:pPr marL="342900" lvl="0" indent="-184150" algn="l" rtl="0">
              <a:spcBef>
                <a:spcPts val="0"/>
              </a:spcBef>
              <a:spcAft>
                <a:spcPts val="0"/>
              </a:spcAft>
              <a:buClr>
                <a:schemeClr val="lt1"/>
              </a:buClr>
              <a:buSzPts val="1100"/>
              <a:buAutoNum type="arabicPeriod"/>
            </a:pPr>
            <a:r>
              <a:rPr lang="en" b="1" dirty="0">
                <a:solidFill>
                  <a:schemeClr val="hlink"/>
                </a:solidFill>
                <a:uFill>
                  <a:noFill/>
                </a:uFill>
                <a:hlinkClick r:id="" action="ppaction://noaction"/>
              </a:rPr>
              <a:t>Instructions for use</a:t>
            </a:r>
            <a:r>
              <a:rPr lang="en" dirty="0"/>
              <a:t>.</a:t>
            </a:r>
            <a:endParaRPr dirty="0"/>
          </a:p>
          <a:p>
            <a:pPr marL="342900" lvl="0" indent="-184150" algn="l" rtl="0">
              <a:spcBef>
                <a:spcPts val="0"/>
              </a:spcBef>
              <a:spcAft>
                <a:spcPts val="0"/>
              </a:spcAft>
              <a:buClr>
                <a:schemeClr val="lt1"/>
              </a:buClr>
              <a:buSzPts val="1100"/>
              <a:buAutoNum type="arabicPeriod"/>
            </a:pPr>
            <a:r>
              <a:rPr lang="en" dirty="0"/>
              <a:t>Final slides with:</a:t>
            </a:r>
            <a:endParaRPr dirty="0"/>
          </a:p>
          <a:p>
            <a:pPr marL="571500" lvl="0" indent="-184150" algn="l" rtl="0">
              <a:spcBef>
                <a:spcPts val="0"/>
              </a:spcBef>
              <a:spcAft>
                <a:spcPts val="0"/>
              </a:spcAft>
              <a:buClr>
                <a:schemeClr val="lt1"/>
              </a:buClr>
              <a:buSzPts val="1100"/>
              <a:buChar char="●"/>
            </a:pPr>
            <a:r>
              <a:rPr lang="en" dirty="0"/>
              <a:t>The </a:t>
            </a:r>
            <a:r>
              <a:rPr lang="en" b="1" dirty="0">
                <a:solidFill>
                  <a:schemeClr val="hlink"/>
                </a:solidFill>
                <a:uFill>
                  <a:noFill/>
                </a:uFill>
                <a:hlinkClick r:id="" action="ppaction://noaction"/>
              </a:rPr>
              <a:t>fonts and colors</a:t>
            </a:r>
            <a:r>
              <a:rPr lang="en" dirty="0"/>
              <a:t> used in the template.</a:t>
            </a:r>
            <a:endParaRPr dirty="0"/>
          </a:p>
          <a:p>
            <a:pPr marL="571500" lvl="0" indent="-184150" algn="l" rtl="0">
              <a:spcBef>
                <a:spcPts val="0"/>
              </a:spcBef>
              <a:spcAft>
                <a:spcPts val="0"/>
              </a:spcAft>
              <a:buClr>
                <a:schemeClr val="lt1"/>
              </a:buClr>
              <a:buSzPts val="1100"/>
              <a:buChar char="●"/>
            </a:pPr>
            <a:r>
              <a:rPr lang="en" dirty="0"/>
              <a:t>A </a:t>
            </a:r>
            <a:r>
              <a:rPr lang="en" b="1" dirty="0">
                <a:solidFill>
                  <a:schemeClr val="hlink"/>
                </a:solidFill>
                <a:uFill>
                  <a:noFill/>
                </a:uFill>
                <a:hlinkClick r:id="rId10" action="ppaction://hlinksldjump"/>
              </a:rPr>
              <a:t>selection of illustrations</a:t>
            </a:r>
            <a:r>
              <a:rPr lang="en" dirty="0"/>
              <a:t>. You can also customize and animate them as you wish with the online editor. Visit </a:t>
            </a:r>
            <a:r>
              <a:rPr lang="en" b="1" dirty="0">
                <a:solidFill>
                  <a:schemeClr val="hlink"/>
                </a:solidFill>
                <a:uFill>
                  <a:noFill/>
                </a:uFill>
                <a:hlinkClick r:id="rId11"/>
              </a:rPr>
              <a:t>Storyset</a:t>
            </a:r>
            <a:r>
              <a:rPr lang="en" dirty="0"/>
              <a:t> to find more. </a:t>
            </a:r>
            <a:endParaRPr dirty="0"/>
          </a:p>
          <a:p>
            <a:pPr marL="571500" lvl="0" indent="-184150" algn="l" rtl="0">
              <a:spcBef>
                <a:spcPts val="0"/>
              </a:spcBef>
              <a:spcAft>
                <a:spcPts val="0"/>
              </a:spcAft>
              <a:buClr>
                <a:schemeClr val="lt1"/>
              </a:buClr>
              <a:buSzPts val="1100"/>
              <a:buChar char="●"/>
            </a:pPr>
            <a:r>
              <a:rPr lang="en" dirty="0"/>
              <a:t>More </a:t>
            </a:r>
            <a:r>
              <a:rPr lang="en" b="1" dirty="0">
                <a:solidFill>
                  <a:schemeClr val="hlink"/>
                </a:solidFill>
                <a:uFill>
                  <a:noFill/>
                </a:uFill>
                <a:hlinkClick r:id="" action="ppaction://noaction"/>
              </a:rPr>
              <a:t>infographic resources</a:t>
            </a:r>
            <a:r>
              <a:rPr lang="en" dirty="0"/>
              <a:t>, whose size and color can be edited. </a:t>
            </a:r>
            <a:endParaRPr dirty="0"/>
          </a:p>
          <a:p>
            <a:pPr marL="571500" lvl="0" indent="-184150" algn="l" rtl="0">
              <a:spcBef>
                <a:spcPts val="0"/>
              </a:spcBef>
              <a:spcAft>
                <a:spcPts val="0"/>
              </a:spcAft>
              <a:buClr>
                <a:schemeClr val="lt1"/>
              </a:buClr>
              <a:buSzPts val="1100"/>
              <a:buChar char="●"/>
            </a:pPr>
            <a:r>
              <a:rPr lang="en" dirty="0"/>
              <a:t>Sets of </a:t>
            </a:r>
            <a:r>
              <a:rPr lang="en" b="1" dirty="0">
                <a:solidFill>
                  <a:schemeClr val="hlink"/>
                </a:solidFill>
                <a:uFill>
                  <a:noFill/>
                </a:uFill>
                <a:hlinkClick r:id="" action="ppaction://noaction"/>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1000"/>
              </a:spcBef>
              <a:spcAft>
                <a:spcPts val="0"/>
              </a:spcAft>
              <a:buNone/>
            </a:pPr>
            <a:r>
              <a:rPr lang="en" dirty="0"/>
              <a:t>You can delete this slide when you’re done editing the presentation.</a:t>
            </a:r>
            <a:endParaRPr dirty="0"/>
          </a:p>
        </p:txBody>
      </p:sp>
      <p:sp>
        <p:nvSpPr>
          <p:cNvPr id="310" name="Google Shape;310;p36"/>
          <p:cNvSpPr txBox="1">
            <a:spLocks noGrp="1"/>
          </p:cNvSpPr>
          <p:nvPr>
            <p:ph type="sldNum" idx="4294967295"/>
          </p:nvPr>
        </p:nvSpPr>
        <p:spPr>
          <a:xfrm>
            <a:off x="713075" y="4623852"/>
            <a:ext cx="548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311" name="Google Shape;311;p36"/>
          <p:cNvSpPr txBox="1">
            <a:spLocks noGrp="1"/>
          </p:cNvSpPr>
          <p:nvPr>
            <p:ph type="subTitle" idx="4294967295"/>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dirty="0"/>
          </a:p>
        </p:txBody>
      </p:sp>
      <p:sp>
        <p:nvSpPr>
          <p:cNvPr id="312" name="Google Shape;312;p36"/>
          <p:cNvSpPr txBox="1">
            <a:spLocks noGrp="1"/>
          </p:cNvSpPr>
          <p:nvPr>
            <p:ph type="subTitle" idx="4294967295"/>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2024</a:t>
            </a:r>
            <a:endParaRPr dirty="0"/>
          </a:p>
        </p:txBody>
      </p:sp>
      <p:pic>
        <p:nvPicPr>
          <p:cNvPr id="2" name="Google Shape;670;p53">
            <a:extLst>
              <a:ext uri="{FF2B5EF4-FFF2-40B4-BE49-F238E27FC236}">
                <a16:creationId xmlns:a16="http://schemas.microsoft.com/office/drawing/2014/main" id="{2F0B7313-833E-052C-6E4C-B24516645B1D}"/>
              </a:ext>
            </a:extLst>
          </p:cNvPr>
          <p:cNvPicPr preferRelativeResize="0"/>
          <p:nvPr/>
        </p:nvPicPr>
        <p:blipFill rotWithShape="1">
          <a:blip r:embed="rId12">
            <a:alphaModFix/>
          </a:blip>
          <a:srcRect l="15366" r="18399"/>
          <a:stretch/>
        </p:blipFill>
        <p:spPr>
          <a:xfrm>
            <a:off x="6216898" y="1304922"/>
            <a:ext cx="2830200" cy="2827800"/>
          </a:xfrm>
          <a:prstGeom prst="ellipse">
            <a:avLst/>
          </a:prstGeom>
          <a:noFill/>
          <a:ln>
            <a:noFill/>
          </a:ln>
        </p:spPr>
      </p:pic>
      <p:sp>
        <p:nvSpPr>
          <p:cNvPr id="3" name="Google Shape;671;p53">
            <a:extLst>
              <a:ext uri="{FF2B5EF4-FFF2-40B4-BE49-F238E27FC236}">
                <a16:creationId xmlns:a16="http://schemas.microsoft.com/office/drawing/2014/main" id="{D093FE61-B3D8-6EAA-08C9-0B3A5863BF89}"/>
              </a:ext>
            </a:extLst>
          </p:cNvPr>
          <p:cNvSpPr/>
          <p:nvPr/>
        </p:nvSpPr>
        <p:spPr>
          <a:xfrm rot="-7532134" flipH="1">
            <a:off x="5024530" y="1356606"/>
            <a:ext cx="2844591" cy="2844591"/>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749010"/>
      </p:ext>
    </p:extLst>
  </p:cSld>
  <p:clrMapOvr>
    <a:masterClrMapping/>
  </p:clrMapOvr>
</p:sld>
</file>

<file path=ppt/theme/theme1.xml><?xml version="1.0" encoding="utf-8"?>
<a:theme xmlns:a="http://schemas.openxmlformats.org/drawingml/2006/main"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e262cc78-5686-4f0c-9282-55bf52f286dd}" enabled="1" method="Standard" siteId="{947cb559-a380-4152-9eb5-c7aaf41b194f}" contentBits="2" removed="0"/>
</clbl:labelList>
</file>

<file path=docProps/app.xml><?xml version="1.0" encoding="utf-8"?>
<Properties xmlns="http://schemas.openxmlformats.org/officeDocument/2006/extended-properties" xmlns:vt="http://schemas.openxmlformats.org/officeDocument/2006/docPropsVTypes">
  <TotalTime>130</TotalTime>
  <Words>2176</Words>
  <Application>Microsoft Macintosh PowerPoint</Application>
  <PresentationFormat>On-screen Show (16:9)</PresentationFormat>
  <Paragraphs>386</Paragraphs>
  <Slides>37</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Proxima Nova</vt:lpstr>
      <vt:lpstr>Proxima Nova Semibold</vt:lpstr>
      <vt:lpstr>Arial</vt:lpstr>
      <vt:lpstr>Poppins</vt:lpstr>
      <vt:lpstr>Poppins SemiBold</vt:lpstr>
      <vt:lpstr>Roboto Condensed Light</vt:lpstr>
      <vt:lpstr>Product Vision Pitch Deck by Slidesgo</vt:lpstr>
      <vt:lpstr>Slidesgo Final Pages</vt:lpstr>
      <vt:lpstr>Product Vision Pitch Deck</vt:lpstr>
      <vt:lpstr>Introduction</vt:lpstr>
      <vt:lpstr>Solution</vt:lpstr>
      <vt:lpstr>Our company</vt:lpstr>
      <vt:lpstr>Problem</vt:lpstr>
      <vt:lpstr>Our team</vt:lpstr>
      <vt:lpstr>Images reinforce the concept</vt:lpstr>
      <vt:lpstr>Them vs us</vt:lpstr>
      <vt:lpstr>Contents of this template</vt:lpstr>
      <vt:lpstr>Contents of this template</vt:lpstr>
      <vt:lpstr>Contents of this template</vt:lpstr>
      <vt:lpstr>Reviews</vt:lpstr>
      <vt:lpstr>1,998</vt:lpstr>
      <vt:lpstr>SWOT analysis</vt:lpstr>
      <vt:lpstr>Case study</vt:lpstr>
      <vt:lpstr>Product overview</vt:lpstr>
      <vt:lpstr>Problem vs solution</vt:lpstr>
      <vt:lpstr>Awesome words</vt:lpstr>
      <vt:lpstr>Our plans</vt:lpstr>
      <vt:lpstr>Product demo</vt:lpstr>
      <vt:lpstr>Competitors analysis</vt:lpstr>
      <vt:lpstr>874,125</vt:lpstr>
      <vt:lpstr>Traction</vt:lpstr>
      <vt:lpstr>Business model</vt:lpstr>
      <vt:lpstr>—Someone Famous</vt:lpstr>
      <vt:lpstr>PowerPoint Presentation</vt:lpstr>
      <vt:lpstr>Market size</vt:lpstr>
      <vt:lpstr>Target</vt:lpstr>
      <vt:lpstr>Awards</vt:lpstr>
      <vt:lpstr>Project timing</vt:lpstr>
      <vt:lpstr>Predicted growth</vt:lpstr>
      <vt:lpstr>Investment</vt:lpstr>
      <vt:lpstr>Thanks!</vt:lpstr>
      <vt:lpstr>User experience icon pack</vt:lpstr>
      <vt:lpstr>Alternative resources</vt:lpstr>
      <vt:lpstr>Resources</vt:lpstr>
      <vt:lpstr>Storyset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Jack Hui</cp:lastModifiedBy>
  <cp:revision>13</cp:revision>
  <dcterms:modified xsi:type="dcterms:W3CDTF">2024-07-20T11:13:35Z</dcterms:modified>
  <cp:category/>
</cp:coreProperties>
</file>